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_rels/notesSlide7.xml.rels" ContentType="application/vnd.openxmlformats-package.relationships+xml"/>
  <Override PartName="/ppt/notesSlides/_rels/notesSlide13.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12.xml" ContentType="application/vnd.openxmlformats-officedocument.presentationml.slide+xml"/>
  <Override PartName="/ppt/slides/slide34.xml" ContentType="application/vnd.openxmlformats-officedocument.presentationml.slide+xml"/>
  <Override PartName="/ppt/slides/slide13.xml" ContentType="application/vnd.openxmlformats-officedocument.presentationml.slide+xml"/>
  <Override PartName="/ppt/slides/slide3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media/image1.png" ContentType="image/png"/>
  <Override PartName="/ppt/media/image2.png" ContentType="image/png"/>
  <Override PartName="/ppt/media/image3.jpeg" ContentType="image/jpeg"/>
  <Override PartName="/ppt/media/image4.png" ContentType="image/png"/>
  <Override PartName="/ppt/media/image10.png" ContentType="image/png"/>
  <Override PartName="/ppt/media/image5.png" ContentType="image/png"/>
  <Override PartName="/ppt/media/image16.png" ContentType="image/png"/>
  <Override PartName="/ppt/media/image6.jpeg" ContentType="image/jpeg"/>
  <Override PartName="/ppt/media/image7.png" ContentType="image/png"/>
  <Override PartName="/ppt/media/image12.png" ContentType="image/png"/>
  <Override PartName="/ppt/media/image8.png" ContentType="image/png"/>
  <Override PartName="/ppt/media/image13.png" ContentType="image/png"/>
  <Override PartName="/ppt/media/image9.png" ContentType="image/png"/>
  <Override PartName="/ppt/media/image14.png" ContentType="image/png"/>
  <Override PartName="/ppt/media/image11.png" ContentType="image/png"/>
  <Override PartName="/ppt/media/image15.png" ContentType="image/png"/>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pt-BR" sz="4400" spc="-1" strike="noStrike">
                <a:solidFill>
                  <a:srgbClr val="000000"/>
                </a:solidFill>
                <a:latin typeface="Arial"/>
              </a:rPr>
              <a:t>Clique para mover o slide</a:t>
            </a:r>
            <a:endParaRPr b="0" lang="pt-BR" sz="4400" spc="-1" strike="noStrike">
              <a:solidFill>
                <a:srgbClr val="000000"/>
              </a:solidFill>
              <a:latin typeface="Arial"/>
            </a:endParaRPr>
          </a:p>
        </p:txBody>
      </p:sp>
      <p:sp>
        <p:nvSpPr>
          <p:cNvPr id="121"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pt-BR" sz="2000" spc="-1" strike="noStrike">
                <a:solidFill>
                  <a:srgbClr val="000000"/>
                </a:solidFill>
                <a:latin typeface="Arial"/>
              </a:rPr>
              <a:t>Clique para editar o formato de notas</a:t>
            </a:r>
            <a:endParaRPr b="0" lang="pt-BR" sz="2000" spc="-1" strike="noStrike">
              <a:solidFill>
                <a:srgbClr val="000000"/>
              </a:solidFill>
              <a:latin typeface="Arial"/>
            </a:endParaRPr>
          </a:p>
        </p:txBody>
      </p:sp>
      <p:sp>
        <p:nvSpPr>
          <p:cNvPr id="122"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pt-BR" sz="1400" spc="-1" strike="noStrike">
                <a:solidFill>
                  <a:srgbClr val="000000"/>
                </a:solidFill>
                <a:latin typeface="Times New Roman"/>
              </a:rPr>
              <a:t>&lt;cabeçalho&gt;</a:t>
            </a:r>
            <a:endParaRPr b="0" lang="pt-BR" sz="1400" spc="-1" strike="noStrike">
              <a:solidFill>
                <a:srgbClr val="000000"/>
              </a:solidFill>
              <a:latin typeface="Times New Roman"/>
            </a:endParaRPr>
          </a:p>
        </p:txBody>
      </p:sp>
      <p:sp>
        <p:nvSpPr>
          <p:cNvPr id="123" name="PlaceHolder 4"/>
          <p:cNvSpPr>
            <a:spLocks noGrp="1"/>
          </p:cNvSpPr>
          <p:nvPr>
            <p:ph type="dt" idx="7"/>
          </p:nvPr>
        </p:nvSpPr>
        <p:spPr>
          <a:xfrm>
            <a:off x="4278960" y="0"/>
            <a:ext cx="3280680" cy="534240"/>
          </a:xfrm>
          <a:prstGeom prst="rect">
            <a:avLst/>
          </a:prstGeom>
          <a:noFill/>
          <a:ln w="0">
            <a:noFill/>
          </a:ln>
        </p:spPr>
        <p:txBody>
          <a:bodyPr lIns="0" rIns="0" tIns="0" bIns="0" anchor="t">
            <a:noAutofit/>
          </a:bodyPr>
          <a:lstStyle>
            <a:lvl1pPr indent="0" algn="r">
              <a:buNone/>
              <a:defRPr b="0" lang="pt-BR" sz="1400" spc="-1" strike="noStrike">
                <a:solidFill>
                  <a:srgbClr val="000000"/>
                </a:solidFill>
                <a:latin typeface="Times New Roman"/>
              </a:defRPr>
            </a:lvl1pPr>
          </a:lstStyle>
          <a:p>
            <a:pPr indent="0" algn="r">
              <a:buNone/>
            </a:pPr>
            <a:r>
              <a:rPr b="0" lang="pt-BR" sz="1400" spc="-1" strike="noStrike">
                <a:solidFill>
                  <a:srgbClr val="000000"/>
                </a:solidFill>
                <a:latin typeface="Times New Roman"/>
              </a:rPr>
              <a:t>&lt;data/hora&gt;</a:t>
            </a:r>
            <a:endParaRPr b="0" lang="pt-BR" sz="1400" spc="-1" strike="noStrike">
              <a:solidFill>
                <a:srgbClr val="000000"/>
              </a:solidFill>
              <a:latin typeface="Times New Roman"/>
            </a:endParaRPr>
          </a:p>
        </p:txBody>
      </p:sp>
      <p:sp>
        <p:nvSpPr>
          <p:cNvPr id="124" name="PlaceHolder 5"/>
          <p:cNvSpPr>
            <a:spLocks noGrp="1"/>
          </p:cNvSpPr>
          <p:nvPr>
            <p:ph type="ftr" idx="8"/>
          </p:nvPr>
        </p:nvSpPr>
        <p:spPr>
          <a:xfrm>
            <a:off x="0" y="10157400"/>
            <a:ext cx="3280680" cy="534240"/>
          </a:xfrm>
          <a:prstGeom prst="rect">
            <a:avLst/>
          </a:prstGeom>
          <a:noFill/>
          <a:ln w="0">
            <a:noFill/>
          </a:ln>
        </p:spPr>
        <p:txBody>
          <a:bodyPr lIns="0" rIns="0" tIns="0" bIns="0" anchor="b">
            <a:noAutofit/>
          </a:bodyPr>
          <a:lstStyle>
            <a:lvl1pPr indent="0">
              <a:buNone/>
              <a:defRPr b="0" lang="pt-BR" sz="1400" spc="-1" strike="noStrike">
                <a:solidFill>
                  <a:srgbClr val="000000"/>
                </a:solidFill>
                <a:latin typeface="Times New Roman"/>
              </a:defRPr>
            </a:lvl1pPr>
          </a:lstStyle>
          <a:p>
            <a:pPr indent="0">
              <a:buNone/>
            </a:pPr>
            <a:r>
              <a:rPr b="0" lang="pt-BR" sz="1400" spc="-1" strike="noStrike">
                <a:solidFill>
                  <a:srgbClr val="000000"/>
                </a:solidFill>
                <a:latin typeface="Times New Roman"/>
              </a:rPr>
              <a:t>&lt;rodapé&gt;</a:t>
            </a:r>
            <a:endParaRPr b="0" lang="pt-BR" sz="1400" spc="-1" strike="noStrike">
              <a:solidFill>
                <a:srgbClr val="000000"/>
              </a:solidFill>
              <a:latin typeface="Times New Roman"/>
            </a:endParaRPr>
          </a:p>
        </p:txBody>
      </p:sp>
      <p:sp>
        <p:nvSpPr>
          <p:cNvPr id="125" name="PlaceHolder 6"/>
          <p:cNvSpPr>
            <a:spLocks noGrp="1"/>
          </p:cNvSpPr>
          <p:nvPr>
            <p:ph type="sldNum" idx="9"/>
          </p:nvPr>
        </p:nvSpPr>
        <p:spPr>
          <a:xfrm>
            <a:off x="4278960" y="10157400"/>
            <a:ext cx="3280680" cy="534240"/>
          </a:xfrm>
          <a:prstGeom prst="rect">
            <a:avLst/>
          </a:prstGeom>
          <a:noFill/>
          <a:ln w="0">
            <a:noFill/>
          </a:ln>
        </p:spPr>
        <p:txBody>
          <a:bodyPr lIns="0" rIns="0" tIns="0" bIns="0" anchor="b">
            <a:noAutofit/>
          </a:bodyPr>
          <a:lstStyle>
            <a:lvl1pPr indent="0" algn="r">
              <a:buNone/>
              <a:defRPr b="0" lang="pt-BR" sz="1400" spc="-1" strike="noStrike">
                <a:solidFill>
                  <a:srgbClr val="000000"/>
                </a:solidFill>
                <a:latin typeface="Times New Roman"/>
              </a:defRPr>
            </a:lvl1pPr>
          </a:lstStyle>
          <a:p>
            <a:pPr indent="0" algn="r">
              <a:buNone/>
            </a:pPr>
            <a:fld id="{B9C435D4-D6CB-4291-9426-72B41C90D08E}" type="slidenum">
              <a:rPr b="0" lang="pt-BR" sz="1400" spc="-1" strike="noStrike">
                <a:solidFill>
                  <a:srgbClr val="000000"/>
                </a:solidFill>
                <a:latin typeface="Times New Roman"/>
              </a:rPr>
              <a:t>&lt;número&gt;</a:t>
            </a:fld>
            <a:endParaRPr b="0" lang="pt-B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Espaço Reservado para Número de Slide 13"/>
          <p:cNvSpPr/>
          <p:nvPr/>
        </p:nvSpPr>
        <p:spPr>
          <a:xfrm>
            <a:off x="3881160" y="8686440"/>
            <a:ext cx="2965680" cy="447120"/>
          </a:xfrm>
          <a:prstGeom prst="rect">
            <a:avLst/>
          </a:prstGeom>
          <a:noFill/>
          <a:ln w="0">
            <a:noFill/>
          </a:ln>
        </p:spPr>
        <p:style>
          <a:lnRef idx="0"/>
          <a:fillRef idx="0"/>
          <a:effectRef idx="0"/>
          <a:fontRef idx="minor"/>
        </p:style>
        <p:txBody>
          <a:bodyPr lIns="0" rIns="0" tIns="0" bIns="0" anchor="b">
            <a:noAutofit/>
          </a:bodyPr>
          <a:p>
            <a:pPr algn="r">
              <a:lnSpc>
                <a:spcPct val="95000"/>
              </a:lnSpc>
              <a:tabLst>
                <a:tab algn="l" pos="0"/>
                <a:tab algn="l" pos="393480"/>
                <a:tab algn="l" pos="787320"/>
                <a:tab algn="l" pos="1181160"/>
                <a:tab algn="l" pos="1575360"/>
                <a:tab algn="l" pos="1969200"/>
                <a:tab algn="l" pos="2363040"/>
                <a:tab algn="l" pos="2756880"/>
                <a:tab algn="l" pos="3150720"/>
                <a:tab algn="l" pos="3544560"/>
                <a:tab algn="l" pos="3938400"/>
                <a:tab algn="l" pos="4332240"/>
                <a:tab algn="l" pos="4726440"/>
                <a:tab algn="l" pos="5120280"/>
                <a:tab algn="l" pos="5514120"/>
                <a:tab algn="l" pos="5907960"/>
                <a:tab algn="l" pos="6301800"/>
                <a:tab algn="l" pos="6695640"/>
                <a:tab algn="l" pos="7089480"/>
                <a:tab algn="l" pos="7483320"/>
                <a:tab algn="l" pos="7877520"/>
              </a:tabLst>
            </a:pPr>
            <a:fld id="{F3995CA1-FBA1-42BC-A869-735DDFFE1189}" type="slidenum">
              <a:rPr b="0" lang="pt-BR" sz="1200" spc="-1" strike="noStrike">
                <a:solidFill>
                  <a:srgbClr val="000000"/>
                </a:solidFill>
                <a:latin typeface="Times New Roman"/>
                <a:ea typeface="Segoe UI"/>
              </a:rPr>
              <a:t>&lt;número&gt;</a:t>
            </a:fld>
            <a:endParaRPr b="0" lang="pt-BR" sz="1200" spc="-1" strike="noStrike">
              <a:solidFill>
                <a:srgbClr val="000000"/>
              </a:solidFill>
              <a:latin typeface="Arial"/>
            </a:endParaRPr>
          </a:p>
        </p:txBody>
      </p:sp>
      <p:sp>
        <p:nvSpPr>
          <p:cNvPr id="211" name="Forma Livre: Forma 1"/>
          <p:cNvSpPr/>
          <p:nvPr/>
        </p:nvSpPr>
        <p:spPr>
          <a:xfrm>
            <a:off x="3881160" y="8686440"/>
            <a:ext cx="2970000" cy="451080"/>
          </a:xfrm>
          <a:custGeom>
            <a:avLst/>
            <a:gdLst>
              <a:gd name="textAreaLeft" fmla="*/ 0 w 2970000"/>
              <a:gd name="textAreaRight" fmla="*/ 2971080 w 2970000"/>
              <a:gd name="textAreaTop" fmla="*/ 0 h 451080"/>
              <a:gd name="textAreaBottom" fmla="*/ 452160 h 451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0" bIns="0" anchor="b">
            <a:noAutofit/>
          </a:bodyPr>
          <a:p>
            <a:pPr algn="r">
              <a:lnSpc>
                <a:spcPct val="95000"/>
              </a:lnSpc>
              <a:tabLst>
                <a:tab algn="l" pos="0"/>
                <a:tab algn="l" pos="393480"/>
                <a:tab algn="l" pos="787320"/>
                <a:tab algn="l" pos="1181160"/>
                <a:tab algn="l" pos="1575360"/>
                <a:tab algn="l" pos="1969200"/>
                <a:tab algn="l" pos="2363040"/>
                <a:tab algn="l" pos="2756880"/>
                <a:tab algn="l" pos="3150720"/>
                <a:tab algn="l" pos="3544560"/>
                <a:tab algn="l" pos="3938400"/>
                <a:tab algn="l" pos="4332240"/>
                <a:tab algn="l" pos="4726440"/>
                <a:tab algn="l" pos="5120280"/>
                <a:tab algn="l" pos="5514120"/>
                <a:tab algn="l" pos="5907960"/>
                <a:tab algn="l" pos="6301800"/>
                <a:tab algn="l" pos="6695640"/>
                <a:tab algn="l" pos="7089480"/>
                <a:tab algn="l" pos="7483320"/>
                <a:tab algn="l" pos="7877520"/>
              </a:tabLst>
            </a:pPr>
            <a:fld id="{52D057F3-4A4A-44FE-B2FB-98AD0AA5F038}" type="slidenum">
              <a:rPr b="0" lang="pt-BR" sz="1200" spc="-1" strike="noStrike">
                <a:solidFill>
                  <a:srgbClr val="000000"/>
                </a:solidFill>
                <a:latin typeface="Times New Roman"/>
                <a:ea typeface="Microsoft YaHei"/>
              </a:rPr>
              <a:t>&lt;número&gt;</a:t>
            </a:fld>
            <a:endParaRPr b="0" lang="pt-BR" sz="1200" spc="-1" strike="noStrike">
              <a:solidFill>
                <a:srgbClr val="000000"/>
              </a:solidFill>
              <a:latin typeface="Arial"/>
            </a:endParaRPr>
          </a:p>
        </p:txBody>
      </p:sp>
      <p:sp>
        <p:nvSpPr>
          <p:cNvPr id="212" name="Forma Livre: Forma 2"/>
          <p:cNvSpPr/>
          <p:nvPr/>
        </p:nvSpPr>
        <p:spPr>
          <a:xfrm>
            <a:off x="3881160" y="8686440"/>
            <a:ext cx="2971440" cy="452520"/>
          </a:xfrm>
          <a:custGeom>
            <a:avLst/>
            <a:gdLst>
              <a:gd name="textAreaLeft" fmla="*/ 0 w 2971440"/>
              <a:gd name="textAreaRight" fmla="*/ 2972520 w 2971440"/>
              <a:gd name="textAreaTop" fmla="*/ 0 h 452520"/>
              <a:gd name="textAreaBottom" fmla="*/ 453600 h 4525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0" bIns="0" anchor="b">
            <a:noAutofit/>
          </a:bodyPr>
          <a:p>
            <a:pPr algn="r">
              <a:lnSpc>
                <a:spcPct val="95000"/>
              </a:lnSpc>
              <a:tabLst>
                <a:tab algn="l" pos="0"/>
                <a:tab algn="l" pos="393480"/>
                <a:tab algn="l" pos="787320"/>
                <a:tab algn="l" pos="1181160"/>
                <a:tab algn="l" pos="1575360"/>
                <a:tab algn="l" pos="1969200"/>
                <a:tab algn="l" pos="2363040"/>
                <a:tab algn="l" pos="2756880"/>
                <a:tab algn="l" pos="3150720"/>
                <a:tab algn="l" pos="3544560"/>
                <a:tab algn="l" pos="3938400"/>
                <a:tab algn="l" pos="4332240"/>
                <a:tab algn="l" pos="4726440"/>
                <a:tab algn="l" pos="5120280"/>
                <a:tab algn="l" pos="5514120"/>
                <a:tab algn="l" pos="5907960"/>
                <a:tab algn="l" pos="6301800"/>
                <a:tab algn="l" pos="6695640"/>
                <a:tab algn="l" pos="7089480"/>
                <a:tab algn="l" pos="7483320"/>
                <a:tab algn="l" pos="7877520"/>
              </a:tabLst>
            </a:pPr>
            <a:fld id="{A941B389-15C5-4E1E-A677-B06FFF3A51A1}" type="slidenum">
              <a:rPr b="0" lang="pt-BR" sz="1200" spc="-1" strike="noStrike">
                <a:solidFill>
                  <a:srgbClr val="000000"/>
                </a:solidFill>
                <a:latin typeface="Times New Roman"/>
                <a:ea typeface="Microsoft YaHei"/>
              </a:rPr>
              <a:t>&lt;número&gt;</a:t>
            </a:fld>
            <a:endParaRPr b="0" lang="pt-BR" sz="1200" spc="-1" strike="noStrike">
              <a:solidFill>
                <a:srgbClr val="000000"/>
              </a:solidFill>
              <a:latin typeface="Arial"/>
            </a:endParaRPr>
          </a:p>
        </p:txBody>
      </p:sp>
      <p:sp>
        <p:nvSpPr>
          <p:cNvPr id="213" name="PlaceHolder 1"/>
          <p:cNvSpPr>
            <a:spLocks noGrp="1"/>
          </p:cNvSpPr>
          <p:nvPr>
            <p:ph type="sldImg"/>
          </p:nvPr>
        </p:nvSpPr>
        <p:spPr>
          <a:xfrm>
            <a:off x="1143000" y="695160"/>
            <a:ext cx="4569480" cy="3426480"/>
          </a:xfrm>
          <a:prstGeom prst="rect">
            <a:avLst/>
          </a:prstGeom>
          <a:ln w="0">
            <a:noFill/>
          </a:ln>
        </p:spPr>
      </p:sp>
      <p:sp>
        <p:nvSpPr>
          <p:cNvPr id="214" name="Forma Livre: Forma 4"/>
          <p:cNvSpPr/>
          <p:nvPr/>
        </p:nvSpPr>
        <p:spPr>
          <a:xfrm>
            <a:off x="685440" y="4343400"/>
            <a:ext cx="5486040" cy="4114080"/>
          </a:xfrm>
          <a:custGeom>
            <a:avLst/>
            <a:gdLst>
              <a:gd name="textAreaLeft" fmla="*/ 0 w 5486040"/>
              <a:gd name="textAreaRight" fmla="*/ 5487120 w 5486040"/>
              <a:gd name="textAreaTop" fmla="*/ 0 h 4114080"/>
              <a:gd name="textAreaBottom" fmla="*/ 4115160 h 4114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78840" rIns="78840" tIns="41040" bIns="41040" anchor="ctr">
            <a:noAutofit/>
          </a:bodyPr>
          <a:p>
            <a:pPr>
              <a:lnSpc>
                <a:spcPct val="100000"/>
              </a:lnSpc>
            </a:pPr>
            <a:endParaRPr b="0" lang="pt-BR" sz="1600" spc="-1" strike="noStrike">
              <a:solidFill>
                <a:schemeClr val="dk1"/>
              </a:solidFill>
              <a:latin typeface="Arial"/>
              <a:ea typeface="Microsoft YaHei"/>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Espaço Reservado para Número de Slide 13"/>
          <p:cNvSpPr/>
          <p:nvPr/>
        </p:nvSpPr>
        <p:spPr>
          <a:xfrm>
            <a:off x="3881160" y="8686440"/>
            <a:ext cx="2965680" cy="447120"/>
          </a:xfrm>
          <a:prstGeom prst="rect">
            <a:avLst/>
          </a:prstGeom>
          <a:noFill/>
          <a:ln w="0">
            <a:noFill/>
          </a:ln>
        </p:spPr>
        <p:style>
          <a:lnRef idx="0"/>
          <a:fillRef idx="0"/>
          <a:effectRef idx="0"/>
          <a:fontRef idx="minor"/>
        </p:style>
        <p:txBody>
          <a:bodyPr lIns="0" rIns="0" tIns="0" bIns="0" anchor="b">
            <a:noAutofit/>
          </a:bodyPr>
          <a:p>
            <a:pPr algn="r">
              <a:lnSpc>
                <a:spcPct val="95000"/>
              </a:lnSpc>
              <a:tabLst>
                <a:tab algn="l" pos="0"/>
                <a:tab algn="l" pos="393480"/>
                <a:tab algn="l" pos="787320"/>
                <a:tab algn="l" pos="1181160"/>
                <a:tab algn="l" pos="1575360"/>
                <a:tab algn="l" pos="1969200"/>
                <a:tab algn="l" pos="2363040"/>
                <a:tab algn="l" pos="2756880"/>
                <a:tab algn="l" pos="3150720"/>
                <a:tab algn="l" pos="3544560"/>
                <a:tab algn="l" pos="3938400"/>
                <a:tab algn="l" pos="4332240"/>
                <a:tab algn="l" pos="4726440"/>
                <a:tab algn="l" pos="5120280"/>
                <a:tab algn="l" pos="5514120"/>
                <a:tab algn="l" pos="5907960"/>
                <a:tab algn="l" pos="6301800"/>
                <a:tab algn="l" pos="6695640"/>
                <a:tab algn="l" pos="7089480"/>
                <a:tab algn="l" pos="7483320"/>
                <a:tab algn="l" pos="7877520"/>
              </a:tabLst>
            </a:pPr>
            <a:fld id="{73A527C8-C0DE-4FB2-8F6B-BF3189524378}" type="slidenum">
              <a:rPr b="0" lang="pt-BR" sz="1200" spc="-1" strike="noStrike">
                <a:solidFill>
                  <a:srgbClr val="000000"/>
                </a:solidFill>
                <a:latin typeface="Times New Roman"/>
                <a:ea typeface="Segoe UI"/>
              </a:rPr>
              <a:t>&lt;número&gt;</a:t>
            </a:fld>
            <a:endParaRPr b="0" lang="pt-BR" sz="1200" spc="-1" strike="noStrike">
              <a:solidFill>
                <a:srgbClr val="000000"/>
              </a:solidFill>
              <a:latin typeface="Arial"/>
            </a:endParaRPr>
          </a:p>
        </p:txBody>
      </p:sp>
      <p:sp>
        <p:nvSpPr>
          <p:cNvPr id="216" name="Forma Livre: Forma 1"/>
          <p:cNvSpPr/>
          <p:nvPr/>
        </p:nvSpPr>
        <p:spPr>
          <a:xfrm>
            <a:off x="3881160" y="8686440"/>
            <a:ext cx="2970000" cy="451080"/>
          </a:xfrm>
          <a:custGeom>
            <a:avLst/>
            <a:gdLst>
              <a:gd name="textAreaLeft" fmla="*/ 0 w 2970000"/>
              <a:gd name="textAreaRight" fmla="*/ 2971080 w 2970000"/>
              <a:gd name="textAreaTop" fmla="*/ 0 h 451080"/>
              <a:gd name="textAreaBottom" fmla="*/ 452160 h 451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0" bIns="0" anchor="b">
            <a:noAutofit/>
          </a:bodyPr>
          <a:p>
            <a:pPr algn="r">
              <a:lnSpc>
                <a:spcPct val="95000"/>
              </a:lnSpc>
              <a:tabLst>
                <a:tab algn="l" pos="0"/>
                <a:tab algn="l" pos="393480"/>
                <a:tab algn="l" pos="787320"/>
                <a:tab algn="l" pos="1181160"/>
                <a:tab algn="l" pos="1575360"/>
                <a:tab algn="l" pos="1969200"/>
                <a:tab algn="l" pos="2363040"/>
                <a:tab algn="l" pos="2756880"/>
                <a:tab algn="l" pos="3150720"/>
                <a:tab algn="l" pos="3544560"/>
                <a:tab algn="l" pos="3938400"/>
                <a:tab algn="l" pos="4332240"/>
                <a:tab algn="l" pos="4726440"/>
                <a:tab algn="l" pos="5120280"/>
                <a:tab algn="l" pos="5514120"/>
                <a:tab algn="l" pos="5907960"/>
                <a:tab algn="l" pos="6301800"/>
                <a:tab algn="l" pos="6695640"/>
                <a:tab algn="l" pos="7089480"/>
                <a:tab algn="l" pos="7483320"/>
                <a:tab algn="l" pos="7877520"/>
              </a:tabLst>
            </a:pPr>
            <a:fld id="{3F1B6651-50DF-4D82-9F96-0525B768A59E}" type="slidenum">
              <a:rPr b="0" lang="pt-BR" sz="1200" spc="-1" strike="noStrike">
                <a:solidFill>
                  <a:srgbClr val="000000"/>
                </a:solidFill>
                <a:latin typeface="Times New Roman"/>
                <a:ea typeface="Microsoft YaHei"/>
              </a:rPr>
              <a:t>&lt;número&gt;</a:t>
            </a:fld>
            <a:endParaRPr b="0" lang="pt-BR" sz="1200" spc="-1" strike="noStrike">
              <a:solidFill>
                <a:srgbClr val="000000"/>
              </a:solidFill>
              <a:latin typeface="Arial"/>
            </a:endParaRPr>
          </a:p>
        </p:txBody>
      </p:sp>
      <p:sp>
        <p:nvSpPr>
          <p:cNvPr id="217" name="Forma Livre: Forma 2"/>
          <p:cNvSpPr/>
          <p:nvPr/>
        </p:nvSpPr>
        <p:spPr>
          <a:xfrm>
            <a:off x="3881160" y="8686440"/>
            <a:ext cx="2971440" cy="452520"/>
          </a:xfrm>
          <a:custGeom>
            <a:avLst/>
            <a:gdLst>
              <a:gd name="textAreaLeft" fmla="*/ 0 w 2971440"/>
              <a:gd name="textAreaRight" fmla="*/ 2972520 w 2971440"/>
              <a:gd name="textAreaTop" fmla="*/ 0 h 452520"/>
              <a:gd name="textAreaBottom" fmla="*/ 453600 h 4525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0" bIns="0" anchor="b">
            <a:noAutofit/>
          </a:bodyPr>
          <a:p>
            <a:pPr algn="r">
              <a:lnSpc>
                <a:spcPct val="95000"/>
              </a:lnSpc>
              <a:tabLst>
                <a:tab algn="l" pos="0"/>
                <a:tab algn="l" pos="393480"/>
                <a:tab algn="l" pos="787320"/>
                <a:tab algn="l" pos="1181160"/>
                <a:tab algn="l" pos="1575360"/>
                <a:tab algn="l" pos="1969200"/>
                <a:tab algn="l" pos="2363040"/>
                <a:tab algn="l" pos="2756880"/>
                <a:tab algn="l" pos="3150720"/>
                <a:tab algn="l" pos="3544560"/>
                <a:tab algn="l" pos="3938400"/>
                <a:tab algn="l" pos="4332240"/>
                <a:tab algn="l" pos="4726440"/>
                <a:tab algn="l" pos="5120280"/>
                <a:tab algn="l" pos="5514120"/>
                <a:tab algn="l" pos="5907960"/>
                <a:tab algn="l" pos="6301800"/>
                <a:tab algn="l" pos="6695640"/>
                <a:tab algn="l" pos="7089480"/>
                <a:tab algn="l" pos="7483320"/>
                <a:tab algn="l" pos="7877520"/>
              </a:tabLst>
            </a:pPr>
            <a:fld id="{60AAD38E-ADB5-4C88-BD05-F560965A4ABB}" type="slidenum">
              <a:rPr b="0" lang="pt-BR" sz="1200" spc="-1" strike="noStrike">
                <a:solidFill>
                  <a:srgbClr val="000000"/>
                </a:solidFill>
                <a:latin typeface="Times New Roman"/>
                <a:ea typeface="Microsoft YaHei"/>
              </a:rPr>
              <a:t>&lt;número&gt;</a:t>
            </a:fld>
            <a:endParaRPr b="0" lang="pt-BR" sz="1200" spc="-1" strike="noStrike">
              <a:solidFill>
                <a:srgbClr val="000000"/>
              </a:solidFill>
              <a:latin typeface="Arial"/>
            </a:endParaRPr>
          </a:p>
        </p:txBody>
      </p:sp>
      <p:sp>
        <p:nvSpPr>
          <p:cNvPr id="218" name="PlaceHolder 1"/>
          <p:cNvSpPr>
            <a:spLocks noGrp="1"/>
          </p:cNvSpPr>
          <p:nvPr>
            <p:ph type="sldImg"/>
          </p:nvPr>
        </p:nvSpPr>
        <p:spPr>
          <a:xfrm>
            <a:off x="1143000" y="695160"/>
            <a:ext cx="4569480" cy="3426480"/>
          </a:xfrm>
          <a:prstGeom prst="rect">
            <a:avLst/>
          </a:prstGeom>
          <a:ln w="0">
            <a:noFill/>
          </a:ln>
        </p:spPr>
      </p:sp>
      <p:sp>
        <p:nvSpPr>
          <p:cNvPr id="219" name="Forma Livre: Forma 4"/>
          <p:cNvSpPr/>
          <p:nvPr/>
        </p:nvSpPr>
        <p:spPr>
          <a:xfrm>
            <a:off x="685440" y="4343400"/>
            <a:ext cx="5486040" cy="4114080"/>
          </a:xfrm>
          <a:custGeom>
            <a:avLst/>
            <a:gdLst>
              <a:gd name="textAreaLeft" fmla="*/ 0 w 5486040"/>
              <a:gd name="textAreaRight" fmla="*/ 5487120 w 5486040"/>
              <a:gd name="textAreaTop" fmla="*/ 0 h 4114080"/>
              <a:gd name="textAreaBottom" fmla="*/ 4115160 h 4114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78840" rIns="78840" tIns="41040" bIns="41040" anchor="ctr">
            <a:noAutofit/>
          </a:bodyPr>
          <a:p>
            <a:pPr>
              <a:lnSpc>
                <a:spcPct val="100000"/>
              </a:lnSpc>
            </a:pPr>
            <a:endParaRPr b="0" lang="pt-BR" sz="1600" spc="-1" strike="noStrike">
              <a:solidFill>
                <a:schemeClr val="dk1"/>
              </a:solidFill>
              <a:latin typeface="Arial"/>
              <a:ea typeface="Microsoft YaHei"/>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Espaço Reservado para Número de Slide 13"/>
          <p:cNvSpPr/>
          <p:nvPr/>
        </p:nvSpPr>
        <p:spPr>
          <a:xfrm>
            <a:off x="3881160" y="8686440"/>
            <a:ext cx="2965680" cy="447120"/>
          </a:xfrm>
          <a:prstGeom prst="rect">
            <a:avLst/>
          </a:prstGeom>
          <a:noFill/>
          <a:ln w="0">
            <a:noFill/>
          </a:ln>
        </p:spPr>
        <p:style>
          <a:lnRef idx="0"/>
          <a:fillRef idx="0"/>
          <a:effectRef idx="0"/>
          <a:fontRef idx="minor"/>
        </p:style>
        <p:txBody>
          <a:bodyPr lIns="0" rIns="0" tIns="0" bIns="0" anchor="b">
            <a:noAutofit/>
          </a:bodyPr>
          <a:p>
            <a:pPr algn="r">
              <a:lnSpc>
                <a:spcPct val="95000"/>
              </a:lnSpc>
              <a:tabLst>
                <a:tab algn="l" pos="0"/>
                <a:tab algn="l" pos="393480"/>
                <a:tab algn="l" pos="787320"/>
                <a:tab algn="l" pos="1181160"/>
                <a:tab algn="l" pos="1575360"/>
                <a:tab algn="l" pos="1969200"/>
                <a:tab algn="l" pos="2363040"/>
                <a:tab algn="l" pos="2756880"/>
                <a:tab algn="l" pos="3150720"/>
                <a:tab algn="l" pos="3544560"/>
                <a:tab algn="l" pos="3938400"/>
                <a:tab algn="l" pos="4332240"/>
                <a:tab algn="l" pos="4726440"/>
                <a:tab algn="l" pos="5120280"/>
                <a:tab algn="l" pos="5514120"/>
                <a:tab algn="l" pos="5907960"/>
                <a:tab algn="l" pos="6301800"/>
                <a:tab algn="l" pos="6695640"/>
                <a:tab algn="l" pos="7089480"/>
                <a:tab algn="l" pos="7483320"/>
                <a:tab algn="l" pos="7877520"/>
              </a:tabLst>
            </a:pPr>
            <a:fld id="{4A1B1C92-121F-4E58-9963-01FB9B86930A}" type="slidenum">
              <a:rPr b="0" lang="pt-BR" sz="1200" spc="-1" strike="noStrike">
                <a:solidFill>
                  <a:srgbClr val="000000"/>
                </a:solidFill>
                <a:latin typeface="Times New Roman"/>
                <a:ea typeface="Segoe UI"/>
              </a:rPr>
              <a:t>&lt;número&gt;</a:t>
            </a:fld>
            <a:endParaRPr b="0" lang="pt-BR" sz="1200" spc="-1" strike="noStrike">
              <a:solidFill>
                <a:srgbClr val="000000"/>
              </a:solidFill>
              <a:latin typeface="Arial"/>
            </a:endParaRPr>
          </a:p>
        </p:txBody>
      </p:sp>
      <p:sp>
        <p:nvSpPr>
          <p:cNvPr id="221" name="Forma Livre: Forma 1"/>
          <p:cNvSpPr/>
          <p:nvPr/>
        </p:nvSpPr>
        <p:spPr>
          <a:xfrm>
            <a:off x="3881160" y="8686440"/>
            <a:ext cx="2970000" cy="451080"/>
          </a:xfrm>
          <a:custGeom>
            <a:avLst/>
            <a:gdLst>
              <a:gd name="textAreaLeft" fmla="*/ 0 w 2970000"/>
              <a:gd name="textAreaRight" fmla="*/ 2971080 w 2970000"/>
              <a:gd name="textAreaTop" fmla="*/ 0 h 451080"/>
              <a:gd name="textAreaBottom" fmla="*/ 452160 h 451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0" bIns="0" anchor="b">
            <a:noAutofit/>
          </a:bodyPr>
          <a:p>
            <a:pPr algn="r">
              <a:lnSpc>
                <a:spcPct val="95000"/>
              </a:lnSpc>
              <a:tabLst>
                <a:tab algn="l" pos="0"/>
                <a:tab algn="l" pos="393480"/>
                <a:tab algn="l" pos="787320"/>
                <a:tab algn="l" pos="1181160"/>
                <a:tab algn="l" pos="1575360"/>
                <a:tab algn="l" pos="1969200"/>
                <a:tab algn="l" pos="2363040"/>
                <a:tab algn="l" pos="2756880"/>
                <a:tab algn="l" pos="3150720"/>
                <a:tab algn="l" pos="3544560"/>
                <a:tab algn="l" pos="3938400"/>
                <a:tab algn="l" pos="4332240"/>
                <a:tab algn="l" pos="4726440"/>
                <a:tab algn="l" pos="5120280"/>
                <a:tab algn="l" pos="5514120"/>
                <a:tab algn="l" pos="5907960"/>
                <a:tab algn="l" pos="6301800"/>
                <a:tab algn="l" pos="6695640"/>
                <a:tab algn="l" pos="7089480"/>
                <a:tab algn="l" pos="7483320"/>
                <a:tab algn="l" pos="7877520"/>
              </a:tabLst>
            </a:pPr>
            <a:fld id="{51FA5538-099D-466A-A8D1-929FA119288C}" type="slidenum">
              <a:rPr b="0" lang="pt-BR" sz="1200" spc="-1" strike="noStrike">
                <a:solidFill>
                  <a:srgbClr val="000000"/>
                </a:solidFill>
                <a:latin typeface="Times New Roman"/>
                <a:ea typeface="Microsoft YaHei"/>
              </a:rPr>
              <a:t>&lt;número&gt;</a:t>
            </a:fld>
            <a:endParaRPr b="0" lang="pt-BR" sz="1200" spc="-1" strike="noStrike">
              <a:solidFill>
                <a:srgbClr val="000000"/>
              </a:solidFill>
              <a:latin typeface="Arial"/>
            </a:endParaRPr>
          </a:p>
        </p:txBody>
      </p:sp>
      <p:sp>
        <p:nvSpPr>
          <p:cNvPr id="222" name="Forma Livre: Forma 2"/>
          <p:cNvSpPr/>
          <p:nvPr/>
        </p:nvSpPr>
        <p:spPr>
          <a:xfrm>
            <a:off x="3881160" y="8686440"/>
            <a:ext cx="2971440" cy="452520"/>
          </a:xfrm>
          <a:custGeom>
            <a:avLst/>
            <a:gdLst>
              <a:gd name="textAreaLeft" fmla="*/ 0 w 2971440"/>
              <a:gd name="textAreaRight" fmla="*/ 2972520 w 2971440"/>
              <a:gd name="textAreaTop" fmla="*/ 0 h 452520"/>
              <a:gd name="textAreaBottom" fmla="*/ 453600 h 4525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0" bIns="0" anchor="b">
            <a:noAutofit/>
          </a:bodyPr>
          <a:p>
            <a:pPr algn="r">
              <a:lnSpc>
                <a:spcPct val="95000"/>
              </a:lnSpc>
              <a:tabLst>
                <a:tab algn="l" pos="0"/>
                <a:tab algn="l" pos="393480"/>
                <a:tab algn="l" pos="787320"/>
                <a:tab algn="l" pos="1181160"/>
                <a:tab algn="l" pos="1575360"/>
                <a:tab algn="l" pos="1969200"/>
                <a:tab algn="l" pos="2363040"/>
                <a:tab algn="l" pos="2756880"/>
                <a:tab algn="l" pos="3150720"/>
                <a:tab algn="l" pos="3544560"/>
                <a:tab algn="l" pos="3938400"/>
                <a:tab algn="l" pos="4332240"/>
                <a:tab algn="l" pos="4726440"/>
                <a:tab algn="l" pos="5120280"/>
                <a:tab algn="l" pos="5514120"/>
                <a:tab algn="l" pos="5907960"/>
                <a:tab algn="l" pos="6301800"/>
                <a:tab algn="l" pos="6695640"/>
                <a:tab algn="l" pos="7089480"/>
                <a:tab algn="l" pos="7483320"/>
                <a:tab algn="l" pos="7877520"/>
              </a:tabLst>
            </a:pPr>
            <a:fld id="{41F13CE9-3409-4927-8594-236C17A7BEFF}" type="slidenum">
              <a:rPr b="0" lang="pt-BR" sz="1200" spc="-1" strike="noStrike">
                <a:solidFill>
                  <a:srgbClr val="000000"/>
                </a:solidFill>
                <a:latin typeface="Times New Roman"/>
                <a:ea typeface="Microsoft YaHei"/>
              </a:rPr>
              <a:t>&lt;número&gt;</a:t>
            </a:fld>
            <a:endParaRPr b="0" lang="pt-BR" sz="1200" spc="-1" strike="noStrike">
              <a:solidFill>
                <a:srgbClr val="000000"/>
              </a:solidFill>
              <a:latin typeface="Arial"/>
            </a:endParaRPr>
          </a:p>
        </p:txBody>
      </p:sp>
      <p:sp>
        <p:nvSpPr>
          <p:cNvPr id="223" name="PlaceHolder 1"/>
          <p:cNvSpPr>
            <a:spLocks noGrp="1"/>
          </p:cNvSpPr>
          <p:nvPr>
            <p:ph type="sldImg"/>
          </p:nvPr>
        </p:nvSpPr>
        <p:spPr>
          <a:xfrm>
            <a:off x="1143000" y="695160"/>
            <a:ext cx="4569480" cy="3426480"/>
          </a:xfrm>
          <a:prstGeom prst="rect">
            <a:avLst/>
          </a:prstGeom>
          <a:ln w="0">
            <a:noFill/>
          </a:ln>
        </p:spPr>
      </p:sp>
      <p:sp>
        <p:nvSpPr>
          <p:cNvPr id="224" name="Forma Livre: Forma 4"/>
          <p:cNvSpPr/>
          <p:nvPr/>
        </p:nvSpPr>
        <p:spPr>
          <a:xfrm>
            <a:off x="685440" y="4343400"/>
            <a:ext cx="5486040" cy="4114080"/>
          </a:xfrm>
          <a:custGeom>
            <a:avLst/>
            <a:gdLst>
              <a:gd name="textAreaLeft" fmla="*/ 0 w 5486040"/>
              <a:gd name="textAreaRight" fmla="*/ 5487120 w 5486040"/>
              <a:gd name="textAreaTop" fmla="*/ 0 h 4114080"/>
              <a:gd name="textAreaBottom" fmla="*/ 4115160 h 4114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78840" rIns="78840" tIns="41040" bIns="41040" anchor="ctr">
            <a:noAutofit/>
          </a:bodyPr>
          <a:p>
            <a:pPr>
              <a:lnSpc>
                <a:spcPct val="100000"/>
              </a:lnSpc>
            </a:pPr>
            <a:endParaRPr b="0" lang="pt-BR" sz="1600" spc="-1" strike="noStrike">
              <a:solidFill>
                <a:schemeClr val="dk1"/>
              </a:solidFill>
              <a:latin typeface="Arial"/>
              <a:ea typeface="Microsoft YaHei"/>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Espaço Reservado para Número de Slide 13"/>
          <p:cNvSpPr/>
          <p:nvPr/>
        </p:nvSpPr>
        <p:spPr>
          <a:xfrm>
            <a:off x="3881160" y="8686440"/>
            <a:ext cx="2965680" cy="447120"/>
          </a:xfrm>
          <a:prstGeom prst="rect">
            <a:avLst/>
          </a:prstGeom>
          <a:noFill/>
          <a:ln w="0">
            <a:noFill/>
          </a:ln>
        </p:spPr>
        <p:style>
          <a:lnRef idx="0"/>
          <a:fillRef idx="0"/>
          <a:effectRef idx="0"/>
          <a:fontRef idx="minor"/>
        </p:style>
        <p:txBody>
          <a:bodyPr lIns="0" rIns="0" tIns="0" bIns="0" anchor="b">
            <a:noAutofit/>
          </a:bodyPr>
          <a:p>
            <a:pPr algn="r">
              <a:lnSpc>
                <a:spcPct val="95000"/>
              </a:lnSpc>
              <a:tabLst>
                <a:tab algn="l" pos="0"/>
                <a:tab algn="l" pos="393480"/>
                <a:tab algn="l" pos="787320"/>
                <a:tab algn="l" pos="1181160"/>
                <a:tab algn="l" pos="1575360"/>
                <a:tab algn="l" pos="1969200"/>
                <a:tab algn="l" pos="2363040"/>
                <a:tab algn="l" pos="2756880"/>
                <a:tab algn="l" pos="3150720"/>
                <a:tab algn="l" pos="3544560"/>
                <a:tab algn="l" pos="3938400"/>
                <a:tab algn="l" pos="4332240"/>
                <a:tab algn="l" pos="4726440"/>
                <a:tab algn="l" pos="5120280"/>
                <a:tab algn="l" pos="5514120"/>
                <a:tab algn="l" pos="5907960"/>
                <a:tab algn="l" pos="6301800"/>
                <a:tab algn="l" pos="6695640"/>
                <a:tab algn="l" pos="7089480"/>
                <a:tab algn="l" pos="7483320"/>
                <a:tab algn="l" pos="7877520"/>
              </a:tabLst>
            </a:pPr>
            <a:fld id="{66D5D5A6-7CDB-4FFB-ADCB-F1CDCA259865}" type="slidenum">
              <a:rPr b="0" lang="pt-BR" sz="1200" spc="-1" strike="noStrike">
                <a:solidFill>
                  <a:srgbClr val="000000"/>
                </a:solidFill>
                <a:latin typeface="Times New Roman"/>
                <a:ea typeface="Segoe UI"/>
              </a:rPr>
              <a:t>&lt;número&gt;</a:t>
            </a:fld>
            <a:endParaRPr b="0" lang="pt-BR" sz="1200" spc="-1" strike="noStrike">
              <a:solidFill>
                <a:srgbClr val="000000"/>
              </a:solidFill>
              <a:latin typeface="Arial"/>
            </a:endParaRPr>
          </a:p>
        </p:txBody>
      </p:sp>
      <p:sp>
        <p:nvSpPr>
          <p:cNvPr id="206" name="Forma Livre: Forma 1"/>
          <p:cNvSpPr/>
          <p:nvPr/>
        </p:nvSpPr>
        <p:spPr>
          <a:xfrm>
            <a:off x="3881160" y="8686440"/>
            <a:ext cx="2970000" cy="451080"/>
          </a:xfrm>
          <a:custGeom>
            <a:avLst/>
            <a:gdLst>
              <a:gd name="textAreaLeft" fmla="*/ 0 w 2970000"/>
              <a:gd name="textAreaRight" fmla="*/ 2971080 w 2970000"/>
              <a:gd name="textAreaTop" fmla="*/ 0 h 451080"/>
              <a:gd name="textAreaBottom" fmla="*/ 452160 h 451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0" bIns="0" anchor="b">
            <a:noAutofit/>
          </a:bodyPr>
          <a:p>
            <a:pPr algn="r">
              <a:lnSpc>
                <a:spcPct val="95000"/>
              </a:lnSpc>
              <a:tabLst>
                <a:tab algn="l" pos="0"/>
                <a:tab algn="l" pos="393480"/>
                <a:tab algn="l" pos="787320"/>
                <a:tab algn="l" pos="1181160"/>
                <a:tab algn="l" pos="1575360"/>
                <a:tab algn="l" pos="1969200"/>
                <a:tab algn="l" pos="2363040"/>
                <a:tab algn="l" pos="2756880"/>
                <a:tab algn="l" pos="3150720"/>
                <a:tab algn="l" pos="3544560"/>
                <a:tab algn="l" pos="3938400"/>
                <a:tab algn="l" pos="4332240"/>
                <a:tab algn="l" pos="4726440"/>
                <a:tab algn="l" pos="5120280"/>
                <a:tab algn="l" pos="5514120"/>
                <a:tab algn="l" pos="5907960"/>
                <a:tab algn="l" pos="6301800"/>
                <a:tab algn="l" pos="6695640"/>
                <a:tab algn="l" pos="7089480"/>
                <a:tab algn="l" pos="7483320"/>
                <a:tab algn="l" pos="7877520"/>
              </a:tabLst>
            </a:pPr>
            <a:fld id="{5CC6F7B2-1FF4-4967-9D11-16341CD1EB42}" type="slidenum">
              <a:rPr b="0" lang="pt-BR" sz="1200" spc="-1" strike="noStrike">
                <a:solidFill>
                  <a:srgbClr val="000000"/>
                </a:solidFill>
                <a:latin typeface="Times New Roman"/>
                <a:ea typeface="Microsoft YaHei"/>
              </a:rPr>
              <a:t>&lt;número&gt;</a:t>
            </a:fld>
            <a:endParaRPr b="0" lang="pt-BR" sz="1200" spc="-1" strike="noStrike">
              <a:solidFill>
                <a:srgbClr val="000000"/>
              </a:solidFill>
              <a:latin typeface="Arial"/>
            </a:endParaRPr>
          </a:p>
        </p:txBody>
      </p:sp>
      <p:sp>
        <p:nvSpPr>
          <p:cNvPr id="207" name="Forma Livre: Forma 2"/>
          <p:cNvSpPr/>
          <p:nvPr/>
        </p:nvSpPr>
        <p:spPr>
          <a:xfrm>
            <a:off x="3881160" y="8686440"/>
            <a:ext cx="2971440" cy="452520"/>
          </a:xfrm>
          <a:custGeom>
            <a:avLst/>
            <a:gdLst>
              <a:gd name="textAreaLeft" fmla="*/ 0 w 2971440"/>
              <a:gd name="textAreaRight" fmla="*/ 2972520 w 2971440"/>
              <a:gd name="textAreaTop" fmla="*/ 0 h 452520"/>
              <a:gd name="textAreaBottom" fmla="*/ 453600 h 4525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0" bIns="0" anchor="b">
            <a:noAutofit/>
          </a:bodyPr>
          <a:p>
            <a:pPr algn="r">
              <a:lnSpc>
                <a:spcPct val="95000"/>
              </a:lnSpc>
              <a:tabLst>
                <a:tab algn="l" pos="0"/>
                <a:tab algn="l" pos="393480"/>
                <a:tab algn="l" pos="787320"/>
                <a:tab algn="l" pos="1181160"/>
                <a:tab algn="l" pos="1575360"/>
                <a:tab algn="l" pos="1969200"/>
                <a:tab algn="l" pos="2363040"/>
                <a:tab algn="l" pos="2756880"/>
                <a:tab algn="l" pos="3150720"/>
                <a:tab algn="l" pos="3544560"/>
                <a:tab algn="l" pos="3938400"/>
                <a:tab algn="l" pos="4332240"/>
                <a:tab algn="l" pos="4726440"/>
                <a:tab algn="l" pos="5120280"/>
                <a:tab algn="l" pos="5514120"/>
                <a:tab algn="l" pos="5907960"/>
                <a:tab algn="l" pos="6301800"/>
                <a:tab algn="l" pos="6695640"/>
                <a:tab algn="l" pos="7089480"/>
                <a:tab algn="l" pos="7483320"/>
                <a:tab algn="l" pos="7877520"/>
              </a:tabLst>
            </a:pPr>
            <a:fld id="{03134CB5-FAD1-4D26-BBA0-9AD5E95BF250}" type="slidenum">
              <a:rPr b="0" lang="pt-BR" sz="1200" spc="-1" strike="noStrike">
                <a:solidFill>
                  <a:srgbClr val="000000"/>
                </a:solidFill>
                <a:latin typeface="Times New Roman"/>
                <a:ea typeface="Microsoft YaHei"/>
              </a:rPr>
              <a:t>&lt;número&gt;</a:t>
            </a:fld>
            <a:endParaRPr b="0" lang="pt-BR" sz="1200" spc="-1" strike="noStrike">
              <a:solidFill>
                <a:srgbClr val="000000"/>
              </a:solidFill>
              <a:latin typeface="Arial"/>
            </a:endParaRPr>
          </a:p>
        </p:txBody>
      </p:sp>
      <p:sp>
        <p:nvSpPr>
          <p:cNvPr id="208" name="PlaceHolder 1"/>
          <p:cNvSpPr>
            <a:spLocks noGrp="1"/>
          </p:cNvSpPr>
          <p:nvPr>
            <p:ph type="sldImg"/>
          </p:nvPr>
        </p:nvSpPr>
        <p:spPr>
          <a:xfrm>
            <a:off x="1143000" y="695160"/>
            <a:ext cx="4569480" cy="3426480"/>
          </a:xfrm>
          <a:prstGeom prst="rect">
            <a:avLst/>
          </a:prstGeom>
          <a:ln w="0">
            <a:noFill/>
          </a:ln>
        </p:spPr>
      </p:sp>
      <p:sp>
        <p:nvSpPr>
          <p:cNvPr id="209" name="Forma Livre: Forma 4"/>
          <p:cNvSpPr/>
          <p:nvPr/>
        </p:nvSpPr>
        <p:spPr>
          <a:xfrm>
            <a:off x="685440" y="4343400"/>
            <a:ext cx="5486040" cy="4114080"/>
          </a:xfrm>
          <a:custGeom>
            <a:avLst/>
            <a:gdLst>
              <a:gd name="textAreaLeft" fmla="*/ 0 w 5486040"/>
              <a:gd name="textAreaRight" fmla="*/ 5487120 w 5486040"/>
              <a:gd name="textAreaTop" fmla="*/ 0 h 4114080"/>
              <a:gd name="textAreaBottom" fmla="*/ 4115160 h 411408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wrap="none" lIns="78840" rIns="78840" tIns="41040" bIns="41040" anchor="ctr">
            <a:noAutofit/>
          </a:bodyPr>
          <a:p>
            <a:pPr>
              <a:lnSpc>
                <a:spcPct val="100000"/>
              </a:lnSpc>
            </a:pPr>
            <a:endParaRPr b="0" lang="pt-BR" sz="1600" spc="-1" strike="noStrike">
              <a:solidFill>
                <a:schemeClr val="dk1"/>
              </a:solidFill>
              <a:latin typeface="Arial"/>
              <a:ea typeface="Microsoft YaHe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47B591BD-763D-4E64-9848-7601A836E8CC}" type="slidenum">
              <a:t>&lt;#&gt;</a:t>
            </a:fld>
          </a:p>
        </p:txBody>
      </p:sp>
      <p:sp>
        <p:nvSpPr>
          <p:cNvPr id="4" name="PlaceHolder 3"/>
          <p:cNvSpPr>
            <a:spLocks noGrp="1"/>
          </p:cNvSpPr>
          <p:nvPr>
            <p:ph type="dt" idx="3"/>
          </p:nvPr>
        </p:nvSpPr>
        <p:spPr/>
        <p:txBody>
          <a:bodyPr/>
          <a:p>
            <a:r>
              <a:rPr lang="pt-B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27" name="PlaceHolder 2"/>
          <p:cNvSpPr>
            <a:spLocks noGrp="1"/>
          </p:cNvSpPr>
          <p:nvPr>
            <p:ph/>
          </p:nvPr>
        </p:nvSpPr>
        <p:spPr>
          <a:xfrm>
            <a:off x="457200" y="1600200"/>
            <a:ext cx="822852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28" name="PlaceHolder 3"/>
          <p:cNvSpPr>
            <a:spLocks noGrp="1"/>
          </p:cNvSpPr>
          <p:nvPr>
            <p:ph/>
          </p:nvPr>
        </p:nvSpPr>
        <p:spPr>
          <a:xfrm>
            <a:off x="457200" y="3963960"/>
            <a:ext cx="822852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F48D5CD-9530-419A-BE8F-277597A75170}" type="slidenum">
              <a:t>&lt;#&gt;</a:t>
            </a:fld>
          </a:p>
        </p:txBody>
      </p:sp>
      <p:sp>
        <p:nvSpPr>
          <p:cNvPr id="7" name="PlaceHolder 6"/>
          <p:cNvSpPr>
            <a:spLocks noGrp="1"/>
          </p:cNvSpPr>
          <p:nvPr>
            <p:ph type="dt" idx="3"/>
          </p:nvPr>
        </p:nvSpPr>
        <p:spPr/>
        <p:txBody>
          <a:bodyPr/>
          <a:p>
            <a:r>
              <a:rPr lang="pt-B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30" name="PlaceHolder 2"/>
          <p:cNvSpPr>
            <a:spLocks noGrp="1"/>
          </p:cNvSpPr>
          <p:nvPr>
            <p:ph/>
          </p:nvPr>
        </p:nvSpPr>
        <p:spPr>
          <a:xfrm>
            <a:off x="45720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31" name="PlaceHolder 3"/>
          <p:cNvSpPr>
            <a:spLocks noGrp="1"/>
          </p:cNvSpPr>
          <p:nvPr>
            <p:ph/>
          </p:nvPr>
        </p:nvSpPr>
        <p:spPr>
          <a:xfrm>
            <a:off x="467388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32" name="PlaceHolder 4"/>
          <p:cNvSpPr>
            <a:spLocks noGrp="1"/>
          </p:cNvSpPr>
          <p:nvPr>
            <p:ph/>
          </p:nvPr>
        </p:nvSpPr>
        <p:spPr>
          <a:xfrm>
            <a:off x="457200" y="396396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33" name="PlaceHolder 5"/>
          <p:cNvSpPr>
            <a:spLocks noGrp="1"/>
          </p:cNvSpPr>
          <p:nvPr>
            <p:ph/>
          </p:nvPr>
        </p:nvSpPr>
        <p:spPr>
          <a:xfrm>
            <a:off x="4673880" y="396396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89728F7A-7996-4075-8FC1-D08554799DA7}" type="slidenum">
              <a:t>&lt;#&gt;</a:t>
            </a:fld>
          </a:p>
        </p:txBody>
      </p:sp>
      <p:sp>
        <p:nvSpPr>
          <p:cNvPr id="9" name="PlaceHolder 8"/>
          <p:cNvSpPr>
            <a:spLocks noGrp="1"/>
          </p:cNvSpPr>
          <p:nvPr>
            <p:ph type="dt" idx="3"/>
          </p:nvPr>
        </p:nvSpPr>
        <p:spPr/>
        <p:txBody>
          <a:bodyPr/>
          <a:p>
            <a:r>
              <a:rPr lang="pt-B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35" name="PlaceHolder 2"/>
          <p:cNvSpPr>
            <a:spLocks noGrp="1"/>
          </p:cNvSpPr>
          <p:nvPr>
            <p:ph/>
          </p:nvPr>
        </p:nvSpPr>
        <p:spPr>
          <a:xfrm>
            <a:off x="457200" y="160020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36" name="PlaceHolder 3"/>
          <p:cNvSpPr>
            <a:spLocks noGrp="1"/>
          </p:cNvSpPr>
          <p:nvPr>
            <p:ph/>
          </p:nvPr>
        </p:nvSpPr>
        <p:spPr>
          <a:xfrm>
            <a:off x="3239280" y="160020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37" name="PlaceHolder 4"/>
          <p:cNvSpPr>
            <a:spLocks noGrp="1"/>
          </p:cNvSpPr>
          <p:nvPr>
            <p:ph/>
          </p:nvPr>
        </p:nvSpPr>
        <p:spPr>
          <a:xfrm>
            <a:off x="6021360" y="160020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38" name="PlaceHolder 5"/>
          <p:cNvSpPr>
            <a:spLocks noGrp="1"/>
          </p:cNvSpPr>
          <p:nvPr>
            <p:ph/>
          </p:nvPr>
        </p:nvSpPr>
        <p:spPr>
          <a:xfrm>
            <a:off x="457200" y="396396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39" name="PlaceHolder 6"/>
          <p:cNvSpPr>
            <a:spLocks noGrp="1"/>
          </p:cNvSpPr>
          <p:nvPr>
            <p:ph/>
          </p:nvPr>
        </p:nvSpPr>
        <p:spPr>
          <a:xfrm>
            <a:off x="3239280" y="396396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40" name="PlaceHolder 7"/>
          <p:cNvSpPr>
            <a:spLocks noGrp="1"/>
          </p:cNvSpPr>
          <p:nvPr>
            <p:ph/>
          </p:nvPr>
        </p:nvSpPr>
        <p:spPr>
          <a:xfrm>
            <a:off x="6021360" y="396396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E15D95E2-DEC2-41CE-8966-3546B1E5CE23}" type="slidenum">
              <a:t>&lt;#&gt;</a:t>
            </a:fld>
          </a:p>
        </p:txBody>
      </p:sp>
      <p:sp>
        <p:nvSpPr>
          <p:cNvPr id="11" name="PlaceHolder 10"/>
          <p:cNvSpPr>
            <a:spLocks noGrp="1"/>
          </p:cNvSpPr>
          <p:nvPr>
            <p:ph type="dt" idx="3"/>
          </p:nvPr>
        </p:nvSpPr>
        <p:spPr/>
        <p:txBody>
          <a:bodyPr/>
          <a:p>
            <a:r>
              <a:rPr lang="pt-B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44" name="PlaceHolder 2"/>
          <p:cNvSpPr>
            <a:spLocks noGrp="1"/>
          </p:cNvSpPr>
          <p:nvPr>
            <p:ph type="subTitle"/>
          </p:nvPr>
        </p:nvSpPr>
        <p:spPr>
          <a:xfrm>
            <a:off x="457200" y="1600200"/>
            <a:ext cx="8228520" cy="452484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46" name="PlaceHolder 2"/>
          <p:cNvSpPr>
            <a:spLocks noGrp="1"/>
          </p:cNvSpPr>
          <p:nvPr>
            <p:ph/>
          </p:nvPr>
        </p:nvSpPr>
        <p:spPr>
          <a:xfrm>
            <a:off x="457200" y="1600200"/>
            <a:ext cx="8228520" cy="4524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48" name="PlaceHolder 2"/>
          <p:cNvSpPr>
            <a:spLocks noGrp="1"/>
          </p:cNvSpPr>
          <p:nvPr>
            <p:ph/>
          </p:nvPr>
        </p:nvSpPr>
        <p:spPr>
          <a:xfrm>
            <a:off x="457200" y="1600200"/>
            <a:ext cx="4015440" cy="4524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49" name="PlaceHolder 3"/>
          <p:cNvSpPr>
            <a:spLocks noGrp="1"/>
          </p:cNvSpPr>
          <p:nvPr>
            <p:ph/>
          </p:nvPr>
        </p:nvSpPr>
        <p:spPr>
          <a:xfrm>
            <a:off x="4673880" y="1600200"/>
            <a:ext cx="4015440" cy="4524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4680"/>
            <a:ext cx="8228520" cy="5294520"/>
          </a:xfrm>
          <a:prstGeom prst="rect">
            <a:avLst/>
          </a:prstGeom>
          <a:noFill/>
          <a:ln w="0">
            <a:noFill/>
          </a:ln>
        </p:spPr>
        <p:txBody>
          <a:bodyPr lIns="0" rIns="0" tIns="0" bIns="0" anchor="ctr">
            <a:noAutofit/>
          </a:bodyPr>
          <a:p>
            <a:pPr algn="ctr"/>
            <a:endParaRPr b="0" lang="pt-BR"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53" name="PlaceHolder 2"/>
          <p:cNvSpPr>
            <a:spLocks noGrp="1"/>
          </p:cNvSpPr>
          <p:nvPr>
            <p:ph/>
          </p:nvPr>
        </p:nvSpPr>
        <p:spPr>
          <a:xfrm>
            <a:off x="45720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54" name="PlaceHolder 3"/>
          <p:cNvSpPr>
            <a:spLocks noGrp="1"/>
          </p:cNvSpPr>
          <p:nvPr>
            <p:ph/>
          </p:nvPr>
        </p:nvSpPr>
        <p:spPr>
          <a:xfrm>
            <a:off x="4673880" y="1600200"/>
            <a:ext cx="4015440" cy="4524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55" name="PlaceHolder 4"/>
          <p:cNvSpPr>
            <a:spLocks noGrp="1"/>
          </p:cNvSpPr>
          <p:nvPr>
            <p:ph/>
          </p:nvPr>
        </p:nvSpPr>
        <p:spPr>
          <a:xfrm>
            <a:off x="457200" y="396396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6" name="PlaceHolder 2"/>
          <p:cNvSpPr>
            <a:spLocks noGrp="1"/>
          </p:cNvSpPr>
          <p:nvPr>
            <p:ph type="subTitle"/>
          </p:nvPr>
        </p:nvSpPr>
        <p:spPr>
          <a:xfrm>
            <a:off x="457200" y="1600200"/>
            <a:ext cx="8228520" cy="452484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BBACC42-7301-44C6-A5BB-769CF0AA3D6F}" type="slidenum">
              <a:t>&lt;#&gt;</a:t>
            </a:fld>
          </a:p>
        </p:txBody>
      </p:sp>
      <p:sp>
        <p:nvSpPr>
          <p:cNvPr id="6" name="PlaceHolder 5"/>
          <p:cNvSpPr>
            <a:spLocks noGrp="1"/>
          </p:cNvSpPr>
          <p:nvPr>
            <p:ph type="dt" idx="3"/>
          </p:nvPr>
        </p:nvSpPr>
        <p:spPr/>
        <p:txBody>
          <a:bodyPr/>
          <a:p>
            <a:r>
              <a:rPr lang="pt-B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57" name="PlaceHolder 2"/>
          <p:cNvSpPr>
            <a:spLocks noGrp="1"/>
          </p:cNvSpPr>
          <p:nvPr>
            <p:ph/>
          </p:nvPr>
        </p:nvSpPr>
        <p:spPr>
          <a:xfrm>
            <a:off x="457200" y="1600200"/>
            <a:ext cx="4015440" cy="4524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58" name="PlaceHolder 3"/>
          <p:cNvSpPr>
            <a:spLocks noGrp="1"/>
          </p:cNvSpPr>
          <p:nvPr>
            <p:ph/>
          </p:nvPr>
        </p:nvSpPr>
        <p:spPr>
          <a:xfrm>
            <a:off x="467388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59" name="PlaceHolder 4"/>
          <p:cNvSpPr>
            <a:spLocks noGrp="1"/>
          </p:cNvSpPr>
          <p:nvPr>
            <p:ph/>
          </p:nvPr>
        </p:nvSpPr>
        <p:spPr>
          <a:xfrm>
            <a:off x="4673880" y="396396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61" name="PlaceHolder 2"/>
          <p:cNvSpPr>
            <a:spLocks noGrp="1"/>
          </p:cNvSpPr>
          <p:nvPr>
            <p:ph/>
          </p:nvPr>
        </p:nvSpPr>
        <p:spPr>
          <a:xfrm>
            <a:off x="45720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62" name="PlaceHolder 3"/>
          <p:cNvSpPr>
            <a:spLocks noGrp="1"/>
          </p:cNvSpPr>
          <p:nvPr>
            <p:ph/>
          </p:nvPr>
        </p:nvSpPr>
        <p:spPr>
          <a:xfrm>
            <a:off x="467388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63" name="PlaceHolder 4"/>
          <p:cNvSpPr>
            <a:spLocks noGrp="1"/>
          </p:cNvSpPr>
          <p:nvPr>
            <p:ph/>
          </p:nvPr>
        </p:nvSpPr>
        <p:spPr>
          <a:xfrm>
            <a:off x="457200" y="3963960"/>
            <a:ext cx="822852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65" name="PlaceHolder 2"/>
          <p:cNvSpPr>
            <a:spLocks noGrp="1"/>
          </p:cNvSpPr>
          <p:nvPr>
            <p:ph/>
          </p:nvPr>
        </p:nvSpPr>
        <p:spPr>
          <a:xfrm>
            <a:off x="457200" y="1600200"/>
            <a:ext cx="822852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66" name="PlaceHolder 3"/>
          <p:cNvSpPr>
            <a:spLocks noGrp="1"/>
          </p:cNvSpPr>
          <p:nvPr>
            <p:ph/>
          </p:nvPr>
        </p:nvSpPr>
        <p:spPr>
          <a:xfrm>
            <a:off x="457200" y="3963960"/>
            <a:ext cx="822852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68" name="PlaceHolder 2"/>
          <p:cNvSpPr>
            <a:spLocks noGrp="1"/>
          </p:cNvSpPr>
          <p:nvPr>
            <p:ph/>
          </p:nvPr>
        </p:nvSpPr>
        <p:spPr>
          <a:xfrm>
            <a:off x="45720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69" name="PlaceHolder 3"/>
          <p:cNvSpPr>
            <a:spLocks noGrp="1"/>
          </p:cNvSpPr>
          <p:nvPr>
            <p:ph/>
          </p:nvPr>
        </p:nvSpPr>
        <p:spPr>
          <a:xfrm>
            <a:off x="467388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70" name="PlaceHolder 4"/>
          <p:cNvSpPr>
            <a:spLocks noGrp="1"/>
          </p:cNvSpPr>
          <p:nvPr>
            <p:ph/>
          </p:nvPr>
        </p:nvSpPr>
        <p:spPr>
          <a:xfrm>
            <a:off x="457200" y="396396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71" name="PlaceHolder 5"/>
          <p:cNvSpPr>
            <a:spLocks noGrp="1"/>
          </p:cNvSpPr>
          <p:nvPr>
            <p:ph/>
          </p:nvPr>
        </p:nvSpPr>
        <p:spPr>
          <a:xfrm>
            <a:off x="4673880" y="396396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73" name="PlaceHolder 2"/>
          <p:cNvSpPr>
            <a:spLocks noGrp="1"/>
          </p:cNvSpPr>
          <p:nvPr>
            <p:ph/>
          </p:nvPr>
        </p:nvSpPr>
        <p:spPr>
          <a:xfrm>
            <a:off x="457200" y="160020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74" name="PlaceHolder 3"/>
          <p:cNvSpPr>
            <a:spLocks noGrp="1"/>
          </p:cNvSpPr>
          <p:nvPr>
            <p:ph/>
          </p:nvPr>
        </p:nvSpPr>
        <p:spPr>
          <a:xfrm>
            <a:off x="3239280" y="160020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75" name="PlaceHolder 4"/>
          <p:cNvSpPr>
            <a:spLocks noGrp="1"/>
          </p:cNvSpPr>
          <p:nvPr>
            <p:ph/>
          </p:nvPr>
        </p:nvSpPr>
        <p:spPr>
          <a:xfrm>
            <a:off x="6021360" y="160020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76" name="PlaceHolder 5"/>
          <p:cNvSpPr>
            <a:spLocks noGrp="1"/>
          </p:cNvSpPr>
          <p:nvPr>
            <p:ph/>
          </p:nvPr>
        </p:nvSpPr>
        <p:spPr>
          <a:xfrm>
            <a:off x="457200" y="396396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77" name="PlaceHolder 6"/>
          <p:cNvSpPr>
            <a:spLocks noGrp="1"/>
          </p:cNvSpPr>
          <p:nvPr>
            <p:ph/>
          </p:nvPr>
        </p:nvSpPr>
        <p:spPr>
          <a:xfrm>
            <a:off x="3239280" y="396396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78" name="PlaceHolder 7"/>
          <p:cNvSpPr>
            <a:spLocks noGrp="1"/>
          </p:cNvSpPr>
          <p:nvPr>
            <p:ph/>
          </p:nvPr>
        </p:nvSpPr>
        <p:spPr>
          <a:xfrm>
            <a:off x="6021360" y="396396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C8A67D2B-55EC-422D-902E-980886A38A05}" type="slidenum">
              <a:t>&lt;#&gt;</a:t>
            </a:fld>
          </a:p>
        </p:txBody>
      </p:sp>
      <p:sp>
        <p:nvSpPr>
          <p:cNvPr id="4" name="PlaceHolder 3"/>
          <p:cNvSpPr>
            <a:spLocks noGrp="1"/>
          </p:cNvSpPr>
          <p:nvPr>
            <p:ph type="dt" idx="6"/>
          </p:nvPr>
        </p:nvSpPr>
        <p:spPr/>
        <p:txBody>
          <a:bodyPr/>
          <a:p>
            <a:r>
              <a:rPr lang="pt-B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85" name="PlaceHolder 2"/>
          <p:cNvSpPr>
            <a:spLocks noGrp="1"/>
          </p:cNvSpPr>
          <p:nvPr>
            <p:ph type="subTitle"/>
          </p:nvPr>
        </p:nvSpPr>
        <p:spPr>
          <a:xfrm>
            <a:off x="457200" y="1600200"/>
            <a:ext cx="8228520" cy="4524840"/>
          </a:xfrm>
          <a:prstGeom prst="rect">
            <a:avLst/>
          </a:prstGeom>
          <a:noFill/>
          <a:ln w="0">
            <a:noFill/>
          </a:ln>
        </p:spPr>
        <p:txBody>
          <a:bodyPr lIns="0" rIns="0" tIns="0" bIns="0" anchor="ctr">
            <a:noAutofit/>
          </a:bodyPr>
          <a:p>
            <a:pPr indent="0" algn="ctr">
              <a:buNone/>
            </a:pPr>
            <a:endParaRPr b="0" lang="pt-BR"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05D824AC-9ACA-455E-AF9E-FFA5D041F16B}" type="slidenum">
              <a:t>&lt;#&gt;</a:t>
            </a:fld>
          </a:p>
        </p:txBody>
      </p:sp>
      <p:sp>
        <p:nvSpPr>
          <p:cNvPr id="6" name="PlaceHolder 5"/>
          <p:cNvSpPr>
            <a:spLocks noGrp="1"/>
          </p:cNvSpPr>
          <p:nvPr>
            <p:ph type="dt" idx="6"/>
          </p:nvPr>
        </p:nvSpPr>
        <p:spPr/>
        <p:txBody>
          <a:bodyPr/>
          <a:p>
            <a:r>
              <a:rPr lang="pt-B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87" name="PlaceHolder 2"/>
          <p:cNvSpPr>
            <a:spLocks noGrp="1"/>
          </p:cNvSpPr>
          <p:nvPr>
            <p:ph/>
          </p:nvPr>
        </p:nvSpPr>
        <p:spPr>
          <a:xfrm>
            <a:off x="457200" y="1600200"/>
            <a:ext cx="8228520" cy="4524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8C6036C2-F3AB-40A0-96EF-1BD2B4B4C8E4}" type="slidenum">
              <a:t>&lt;#&gt;</a:t>
            </a:fld>
          </a:p>
        </p:txBody>
      </p:sp>
      <p:sp>
        <p:nvSpPr>
          <p:cNvPr id="6" name="PlaceHolder 5"/>
          <p:cNvSpPr>
            <a:spLocks noGrp="1"/>
          </p:cNvSpPr>
          <p:nvPr>
            <p:ph type="dt" idx="6"/>
          </p:nvPr>
        </p:nvSpPr>
        <p:spPr/>
        <p:txBody>
          <a:bodyPr/>
          <a:p>
            <a:r>
              <a:rPr lang="pt-B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89" name="PlaceHolder 2"/>
          <p:cNvSpPr>
            <a:spLocks noGrp="1"/>
          </p:cNvSpPr>
          <p:nvPr>
            <p:ph/>
          </p:nvPr>
        </p:nvSpPr>
        <p:spPr>
          <a:xfrm>
            <a:off x="457200" y="1600200"/>
            <a:ext cx="4015440" cy="4524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90" name="PlaceHolder 3"/>
          <p:cNvSpPr>
            <a:spLocks noGrp="1"/>
          </p:cNvSpPr>
          <p:nvPr>
            <p:ph/>
          </p:nvPr>
        </p:nvSpPr>
        <p:spPr>
          <a:xfrm>
            <a:off x="4673880" y="1600200"/>
            <a:ext cx="4015440" cy="4524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36253EC0-1099-41DB-8AEA-AAE43CEAD96C}" type="slidenum">
              <a:t>&lt;#&gt;</a:t>
            </a:fld>
          </a:p>
        </p:txBody>
      </p:sp>
      <p:sp>
        <p:nvSpPr>
          <p:cNvPr id="7" name="PlaceHolder 6"/>
          <p:cNvSpPr>
            <a:spLocks noGrp="1"/>
          </p:cNvSpPr>
          <p:nvPr>
            <p:ph type="dt" idx="6"/>
          </p:nvPr>
        </p:nvSpPr>
        <p:spPr/>
        <p:txBody>
          <a:bodyPr/>
          <a:p>
            <a:r>
              <a:rPr lang="pt-B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3FA4D673-0A05-4A8F-BD26-44CC9EACF2E3}" type="slidenum">
              <a:t>&lt;#&gt;</a:t>
            </a:fld>
          </a:p>
        </p:txBody>
      </p:sp>
      <p:sp>
        <p:nvSpPr>
          <p:cNvPr id="5" name="PlaceHolder 4"/>
          <p:cNvSpPr>
            <a:spLocks noGrp="1"/>
          </p:cNvSpPr>
          <p:nvPr>
            <p:ph type="dt" idx="6"/>
          </p:nvPr>
        </p:nvSpPr>
        <p:spPr/>
        <p:txBody>
          <a:bodyPr/>
          <a:p>
            <a:r>
              <a:rPr lang="pt-B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8" name="PlaceHolder 2"/>
          <p:cNvSpPr>
            <a:spLocks noGrp="1"/>
          </p:cNvSpPr>
          <p:nvPr>
            <p:ph/>
          </p:nvPr>
        </p:nvSpPr>
        <p:spPr>
          <a:xfrm>
            <a:off x="457200" y="1600200"/>
            <a:ext cx="8228520" cy="4524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993BD18-7E60-4E53-91C2-B3C2EB80FAE4}" type="slidenum">
              <a:t>&lt;#&gt;</a:t>
            </a:fld>
          </a:p>
        </p:txBody>
      </p:sp>
      <p:sp>
        <p:nvSpPr>
          <p:cNvPr id="6" name="PlaceHolder 5"/>
          <p:cNvSpPr>
            <a:spLocks noGrp="1"/>
          </p:cNvSpPr>
          <p:nvPr>
            <p:ph type="dt" idx="3"/>
          </p:nvPr>
        </p:nvSpPr>
        <p:spPr/>
        <p:txBody>
          <a:bodyPr/>
          <a:p>
            <a:r>
              <a:rPr lang="pt-B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7200" y="274680"/>
            <a:ext cx="8228520" cy="5294520"/>
          </a:xfrm>
          <a:prstGeom prst="rect">
            <a:avLst/>
          </a:prstGeom>
          <a:noFill/>
          <a:ln w="0">
            <a:noFill/>
          </a:ln>
        </p:spPr>
        <p:txBody>
          <a:bodyPr lIns="0" rIns="0" tIns="0" bIns="0" anchor="ctr">
            <a:noAutofit/>
          </a:bodyPr>
          <a:p>
            <a:pPr algn="ctr"/>
            <a:endParaRPr b="0" lang="pt-BR"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5917AD1A-BDD5-4BBB-A419-41C6F0E580F4}" type="slidenum">
              <a:t>&lt;#&gt;</a:t>
            </a:fld>
          </a:p>
        </p:txBody>
      </p:sp>
      <p:sp>
        <p:nvSpPr>
          <p:cNvPr id="5" name="PlaceHolder 4"/>
          <p:cNvSpPr>
            <a:spLocks noGrp="1"/>
          </p:cNvSpPr>
          <p:nvPr>
            <p:ph type="dt" idx="6"/>
          </p:nvPr>
        </p:nvSpPr>
        <p:spPr/>
        <p:txBody>
          <a:bodyPr/>
          <a:p>
            <a:r>
              <a:rPr lang="pt-B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94" name="PlaceHolder 2"/>
          <p:cNvSpPr>
            <a:spLocks noGrp="1"/>
          </p:cNvSpPr>
          <p:nvPr>
            <p:ph/>
          </p:nvPr>
        </p:nvSpPr>
        <p:spPr>
          <a:xfrm>
            <a:off x="45720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95" name="PlaceHolder 3"/>
          <p:cNvSpPr>
            <a:spLocks noGrp="1"/>
          </p:cNvSpPr>
          <p:nvPr>
            <p:ph/>
          </p:nvPr>
        </p:nvSpPr>
        <p:spPr>
          <a:xfrm>
            <a:off x="4673880" y="1600200"/>
            <a:ext cx="4015440" cy="4524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96" name="PlaceHolder 4"/>
          <p:cNvSpPr>
            <a:spLocks noGrp="1"/>
          </p:cNvSpPr>
          <p:nvPr>
            <p:ph/>
          </p:nvPr>
        </p:nvSpPr>
        <p:spPr>
          <a:xfrm>
            <a:off x="457200" y="396396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A792814-C31F-4943-B80B-7596D9915DFA}" type="slidenum">
              <a:t>&lt;#&gt;</a:t>
            </a:fld>
          </a:p>
        </p:txBody>
      </p:sp>
      <p:sp>
        <p:nvSpPr>
          <p:cNvPr id="8" name="PlaceHolder 7"/>
          <p:cNvSpPr>
            <a:spLocks noGrp="1"/>
          </p:cNvSpPr>
          <p:nvPr>
            <p:ph type="dt" idx="6"/>
          </p:nvPr>
        </p:nvSpPr>
        <p:spPr/>
        <p:txBody>
          <a:bodyPr/>
          <a:p>
            <a:r>
              <a:rPr lang="pt-B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98" name="PlaceHolder 2"/>
          <p:cNvSpPr>
            <a:spLocks noGrp="1"/>
          </p:cNvSpPr>
          <p:nvPr>
            <p:ph/>
          </p:nvPr>
        </p:nvSpPr>
        <p:spPr>
          <a:xfrm>
            <a:off x="457200" y="1600200"/>
            <a:ext cx="4015440" cy="4524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99" name="PlaceHolder 3"/>
          <p:cNvSpPr>
            <a:spLocks noGrp="1"/>
          </p:cNvSpPr>
          <p:nvPr>
            <p:ph/>
          </p:nvPr>
        </p:nvSpPr>
        <p:spPr>
          <a:xfrm>
            <a:off x="467388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100" name="PlaceHolder 4"/>
          <p:cNvSpPr>
            <a:spLocks noGrp="1"/>
          </p:cNvSpPr>
          <p:nvPr>
            <p:ph/>
          </p:nvPr>
        </p:nvSpPr>
        <p:spPr>
          <a:xfrm>
            <a:off x="4673880" y="396396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D946C89-1D2B-4365-A013-54D7E5979A06}" type="slidenum">
              <a:t>&lt;#&gt;</a:t>
            </a:fld>
          </a:p>
        </p:txBody>
      </p:sp>
      <p:sp>
        <p:nvSpPr>
          <p:cNvPr id="8" name="PlaceHolder 7"/>
          <p:cNvSpPr>
            <a:spLocks noGrp="1"/>
          </p:cNvSpPr>
          <p:nvPr>
            <p:ph type="dt" idx="6"/>
          </p:nvPr>
        </p:nvSpPr>
        <p:spPr/>
        <p:txBody>
          <a:bodyPr/>
          <a:p>
            <a:r>
              <a:rPr lang="pt-B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102" name="PlaceHolder 2"/>
          <p:cNvSpPr>
            <a:spLocks noGrp="1"/>
          </p:cNvSpPr>
          <p:nvPr>
            <p:ph/>
          </p:nvPr>
        </p:nvSpPr>
        <p:spPr>
          <a:xfrm>
            <a:off x="45720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103" name="PlaceHolder 3"/>
          <p:cNvSpPr>
            <a:spLocks noGrp="1"/>
          </p:cNvSpPr>
          <p:nvPr>
            <p:ph/>
          </p:nvPr>
        </p:nvSpPr>
        <p:spPr>
          <a:xfrm>
            <a:off x="467388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104" name="PlaceHolder 4"/>
          <p:cNvSpPr>
            <a:spLocks noGrp="1"/>
          </p:cNvSpPr>
          <p:nvPr>
            <p:ph/>
          </p:nvPr>
        </p:nvSpPr>
        <p:spPr>
          <a:xfrm>
            <a:off x="457200" y="3963960"/>
            <a:ext cx="822852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7F7993C-74D4-45CF-846B-D7CADDCCFA12}" type="slidenum">
              <a:t>&lt;#&gt;</a:t>
            </a:fld>
          </a:p>
        </p:txBody>
      </p:sp>
      <p:sp>
        <p:nvSpPr>
          <p:cNvPr id="8" name="PlaceHolder 7"/>
          <p:cNvSpPr>
            <a:spLocks noGrp="1"/>
          </p:cNvSpPr>
          <p:nvPr>
            <p:ph type="dt" idx="6"/>
          </p:nvPr>
        </p:nvSpPr>
        <p:spPr/>
        <p:txBody>
          <a:bodyPr/>
          <a:p>
            <a:r>
              <a:rPr lang="pt-B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106" name="PlaceHolder 2"/>
          <p:cNvSpPr>
            <a:spLocks noGrp="1"/>
          </p:cNvSpPr>
          <p:nvPr>
            <p:ph/>
          </p:nvPr>
        </p:nvSpPr>
        <p:spPr>
          <a:xfrm>
            <a:off x="457200" y="1600200"/>
            <a:ext cx="822852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107" name="PlaceHolder 3"/>
          <p:cNvSpPr>
            <a:spLocks noGrp="1"/>
          </p:cNvSpPr>
          <p:nvPr>
            <p:ph/>
          </p:nvPr>
        </p:nvSpPr>
        <p:spPr>
          <a:xfrm>
            <a:off x="457200" y="3963960"/>
            <a:ext cx="822852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E761E2DF-11CA-4B48-BE77-F3D262045CA2}" type="slidenum">
              <a:t>&lt;#&gt;</a:t>
            </a:fld>
          </a:p>
        </p:txBody>
      </p:sp>
      <p:sp>
        <p:nvSpPr>
          <p:cNvPr id="7" name="PlaceHolder 6"/>
          <p:cNvSpPr>
            <a:spLocks noGrp="1"/>
          </p:cNvSpPr>
          <p:nvPr>
            <p:ph type="dt" idx="6"/>
          </p:nvPr>
        </p:nvSpPr>
        <p:spPr/>
        <p:txBody>
          <a:bodyPr/>
          <a:p>
            <a:r>
              <a:rPr lang="pt-B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109" name="PlaceHolder 2"/>
          <p:cNvSpPr>
            <a:spLocks noGrp="1"/>
          </p:cNvSpPr>
          <p:nvPr>
            <p:ph/>
          </p:nvPr>
        </p:nvSpPr>
        <p:spPr>
          <a:xfrm>
            <a:off x="45720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110" name="PlaceHolder 3"/>
          <p:cNvSpPr>
            <a:spLocks noGrp="1"/>
          </p:cNvSpPr>
          <p:nvPr>
            <p:ph/>
          </p:nvPr>
        </p:nvSpPr>
        <p:spPr>
          <a:xfrm>
            <a:off x="467388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111" name="PlaceHolder 4"/>
          <p:cNvSpPr>
            <a:spLocks noGrp="1"/>
          </p:cNvSpPr>
          <p:nvPr>
            <p:ph/>
          </p:nvPr>
        </p:nvSpPr>
        <p:spPr>
          <a:xfrm>
            <a:off x="457200" y="396396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112" name="PlaceHolder 5"/>
          <p:cNvSpPr>
            <a:spLocks noGrp="1"/>
          </p:cNvSpPr>
          <p:nvPr>
            <p:ph/>
          </p:nvPr>
        </p:nvSpPr>
        <p:spPr>
          <a:xfrm>
            <a:off x="4673880" y="396396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2AFB5D90-28BC-449D-8F22-E63B4758203B}" type="slidenum">
              <a:t>&lt;#&gt;</a:t>
            </a:fld>
          </a:p>
        </p:txBody>
      </p:sp>
      <p:sp>
        <p:nvSpPr>
          <p:cNvPr id="9" name="PlaceHolder 8"/>
          <p:cNvSpPr>
            <a:spLocks noGrp="1"/>
          </p:cNvSpPr>
          <p:nvPr>
            <p:ph type="dt" idx="6"/>
          </p:nvPr>
        </p:nvSpPr>
        <p:spPr/>
        <p:txBody>
          <a:bodyPr/>
          <a:p>
            <a:r>
              <a:rPr lang="pt-B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114" name="PlaceHolder 2"/>
          <p:cNvSpPr>
            <a:spLocks noGrp="1"/>
          </p:cNvSpPr>
          <p:nvPr>
            <p:ph/>
          </p:nvPr>
        </p:nvSpPr>
        <p:spPr>
          <a:xfrm>
            <a:off x="457200" y="160020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115" name="PlaceHolder 3"/>
          <p:cNvSpPr>
            <a:spLocks noGrp="1"/>
          </p:cNvSpPr>
          <p:nvPr>
            <p:ph/>
          </p:nvPr>
        </p:nvSpPr>
        <p:spPr>
          <a:xfrm>
            <a:off x="3239280" y="160020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116" name="PlaceHolder 4"/>
          <p:cNvSpPr>
            <a:spLocks noGrp="1"/>
          </p:cNvSpPr>
          <p:nvPr>
            <p:ph/>
          </p:nvPr>
        </p:nvSpPr>
        <p:spPr>
          <a:xfrm>
            <a:off x="6021360" y="160020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117" name="PlaceHolder 5"/>
          <p:cNvSpPr>
            <a:spLocks noGrp="1"/>
          </p:cNvSpPr>
          <p:nvPr>
            <p:ph/>
          </p:nvPr>
        </p:nvSpPr>
        <p:spPr>
          <a:xfrm>
            <a:off x="457200" y="396396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118" name="PlaceHolder 6"/>
          <p:cNvSpPr>
            <a:spLocks noGrp="1"/>
          </p:cNvSpPr>
          <p:nvPr>
            <p:ph/>
          </p:nvPr>
        </p:nvSpPr>
        <p:spPr>
          <a:xfrm>
            <a:off x="3239280" y="396396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119" name="PlaceHolder 7"/>
          <p:cNvSpPr>
            <a:spLocks noGrp="1"/>
          </p:cNvSpPr>
          <p:nvPr>
            <p:ph/>
          </p:nvPr>
        </p:nvSpPr>
        <p:spPr>
          <a:xfrm>
            <a:off x="6021360" y="3963960"/>
            <a:ext cx="26492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7EB2E011-C3DE-460B-8727-35BAF8C554C6}" type="slidenum">
              <a:t>&lt;#&gt;</a:t>
            </a:fld>
          </a:p>
        </p:txBody>
      </p:sp>
      <p:sp>
        <p:nvSpPr>
          <p:cNvPr id="11" name="PlaceHolder 10"/>
          <p:cNvSpPr>
            <a:spLocks noGrp="1"/>
          </p:cNvSpPr>
          <p:nvPr>
            <p:ph type="dt" idx="6"/>
          </p:nvPr>
        </p:nvSpPr>
        <p:spPr/>
        <p:txBody>
          <a:bodyPr/>
          <a:p>
            <a:r>
              <a:rPr lang="pt-B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10" name="PlaceHolder 2"/>
          <p:cNvSpPr>
            <a:spLocks noGrp="1"/>
          </p:cNvSpPr>
          <p:nvPr>
            <p:ph/>
          </p:nvPr>
        </p:nvSpPr>
        <p:spPr>
          <a:xfrm>
            <a:off x="457200" y="1600200"/>
            <a:ext cx="4015440" cy="4524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11" name="PlaceHolder 3"/>
          <p:cNvSpPr>
            <a:spLocks noGrp="1"/>
          </p:cNvSpPr>
          <p:nvPr>
            <p:ph/>
          </p:nvPr>
        </p:nvSpPr>
        <p:spPr>
          <a:xfrm>
            <a:off x="4673880" y="1600200"/>
            <a:ext cx="4015440" cy="4524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A9931111-2C70-4BD7-8BB2-4A3C9C966F15}" type="slidenum">
              <a:t>&lt;#&gt;</a:t>
            </a:fld>
          </a:p>
        </p:txBody>
      </p:sp>
      <p:sp>
        <p:nvSpPr>
          <p:cNvPr id="7" name="PlaceHolder 6"/>
          <p:cNvSpPr>
            <a:spLocks noGrp="1"/>
          </p:cNvSpPr>
          <p:nvPr>
            <p:ph type="dt" idx="3"/>
          </p:nvPr>
        </p:nvSpPr>
        <p:spPr/>
        <p:txBody>
          <a:bodyPr/>
          <a:p>
            <a:r>
              <a:rPr lang="pt-B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F81F7221-29A5-41EA-ABA3-D03C28CB28AD}" type="slidenum">
              <a:t>&lt;#&gt;</a:t>
            </a:fld>
          </a:p>
        </p:txBody>
      </p:sp>
      <p:sp>
        <p:nvSpPr>
          <p:cNvPr id="5" name="PlaceHolder 4"/>
          <p:cNvSpPr>
            <a:spLocks noGrp="1"/>
          </p:cNvSpPr>
          <p:nvPr>
            <p:ph type="dt" idx="3"/>
          </p:nvPr>
        </p:nvSpPr>
        <p:spPr/>
        <p:txBody>
          <a:bodyPr/>
          <a:p>
            <a:r>
              <a:rPr lang="pt-B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8520" cy="5294520"/>
          </a:xfrm>
          <a:prstGeom prst="rect">
            <a:avLst/>
          </a:prstGeom>
          <a:noFill/>
          <a:ln w="0">
            <a:noFill/>
          </a:ln>
        </p:spPr>
        <p:txBody>
          <a:bodyPr lIns="0" rIns="0" tIns="0" bIns="0" anchor="ctr">
            <a:noAutofit/>
          </a:bodyPr>
          <a:p>
            <a:pPr algn="ctr"/>
            <a:endParaRPr b="0" lang="pt-BR"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ADA2A096-6C10-4D26-8860-1589597AEDDD}" type="slidenum">
              <a:t>&lt;#&gt;</a:t>
            </a:fld>
          </a:p>
        </p:txBody>
      </p:sp>
      <p:sp>
        <p:nvSpPr>
          <p:cNvPr id="5" name="PlaceHolder 4"/>
          <p:cNvSpPr>
            <a:spLocks noGrp="1"/>
          </p:cNvSpPr>
          <p:nvPr>
            <p:ph type="dt" idx="3"/>
          </p:nvPr>
        </p:nvSpPr>
        <p:spPr/>
        <p:txBody>
          <a:bodyPr/>
          <a:p>
            <a:r>
              <a:rPr lang="pt-B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15" name="PlaceHolder 2"/>
          <p:cNvSpPr>
            <a:spLocks noGrp="1"/>
          </p:cNvSpPr>
          <p:nvPr>
            <p:ph/>
          </p:nvPr>
        </p:nvSpPr>
        <p:spPr>
          <a:xfrm>
            <a:off x="45720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16" name="PlaceHolder 3"/>
          <p:cNvSpPr>
            <a:spLocks noGrp="1"/>
          </p:cNvSpPr>
          <p:nvPr>
            <p:ph/>
          </p:nvPr>
        </p:nvSpPr>
        <p:spPr>
          <a:xfrm>
            <a:off x="4673880" y="1600200"/>
            <a:ext cx="4015440" cy="4524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17" name="PlaceHolder 4"/>
          <p:cNvSpPr>
            <a:spLocks noGrp="1"/>
          </p:cNvSpPr>
          <p:nvPr>
            <p:ph/>
          </p:nvPr>
        </p:nvSpPr>
        <p:spPr>
          <a:xfrm>
            <a:off x="457200" y="396396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8DD10F0-0C7D-4288-A6D8-4855977BC6AD}" type="slidenum">
              <a:t>&lt;#&gt;</a:t>
            </a:fld>
          </a:p>
        </p:txBody>
      </p:sp>
      <p:sp>
        <p:nvSpPr>
          <p:cNvPr id="8" name="PlaceHolder 7"/>
          <p:cNvSpPr>
            <a:spLocks noGrp="1"/>
          </p:cNvSpPr>
          <p:nvPr>
            <p:ph type="dt" idx="3"/>
          </p:nvPr>
        </p:nvSpPr>
        <p:spPr/>
        <p:txBody>
          <a:bodyPr/>
          <a:p>
            <a:r>
              <a:rPr lang="pt-B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19" name="PlaceHolder 2"/>
          <p:cNvSpPr>
            <a:spLocks noGrp="1"/>
          </p:cNvSpPr>
          <p:nvPr>
            <p:ph/>
          </p:nvPr>
        </p:nvSpPr>
        <p:spPr>
          <a:xfrm>
            <a:off x="457200" y="1600200"/>
            <a:ext cx="4015440" cy="452484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20" name="PlaceHolder 3"/>
          <p:cNvSpPr>
            <a:spLocks noGrp="1"/>
          </p:cNvSpPr>
          <p:nvPr>
            <p:ph/>
          </p:nvPr>
        </p:nvSpPr>
        <p:spPr>
          <a:xfrm>
            <a:off x="467388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21" name="PlaceHolder 4"/>
          <p:cNvSpPr>
            <a:spLocks noGrp="1"/>
          </p:cNvSpPr>
          <p:nvPr>
            <p:ph/>
          </p:nvPr>
        </p:nvSpPr>
        <p:spPr>
          <a:xfrm>
            <a:off x="4673880" y="396396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59A2831-8302-476E-8C5A-659C23A300F7}" type="slidenum">
              <a:t>&lt;#&gt;</a:t>
            </a:fld>
          </a:p>
        </p:txBody>
      </p:sp>
      <p:sp>
        <p:nvSpPr>
          <p:cNvPr id="8" name="PlaceHolder 7"/>
          <p:cNvSpPr>
            <a:spLocks noGrp="1"/>
          </p:cNvSpPr>
          <p:nvPr>
            <p:ph type="dt" idx="3"/>
          </p:nvPr>
        </p:nvSpPr>
        <p:spPr/>
        <p:txBody>
          <a:bodyPr/>
          <a:p>
            <a:r>
              <a:rPr lang="pt-B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lgn="ctr">
              <a:buNone/>
            </a:pPr>
            <a:endParaRPr b="0" lang="pt-BR" sz="4400" spc="-1" strike="noStrike">
              <a:solidFill>
                <a:srgbClr val="000000"/>
              </a:solidFill>
              <a:latin typeface="Arial"/>
            </a:endParaRPr>
          </a:p>
        </p:txBody>
      </p:sp>
      <p:sp>
        <p:nvSpPr>
          <p:cNvPr id="23" name="PlaceHolder 2"/>
          <p:cNvSpPr>
            <a:spLocks noGrp="1"/>
          </p:cNvSpPr>
          <p:nvPr>
            <p:ph/>
          </p:nvPr>
        </p:nvSpPr>
        <p:spPr>
          <a:xfrm>
            <a:off x="45720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24" name="PlaceHolder 3"/>
          <p:cNvSpPr>
            <a:spLocks noGrp="1"/>
          </p:cNvSpPr>
          <p:nvPr>
            <p:ph/>
          </p:nvPr>
        </p:nvSpPr>
        <p:spPr>
          <a:xfrm>
            <a:off x="4673880" y="1600200"/>
            <a:ext cx="401544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25" name="PlaceHolder 4"/>
          <p:cNvSpPr>
            <a:spLocks noGrp="1"/>
          </p:cNvSpPr>
          <p:nvPr>
            <p:ph/>
          </p:nvPr>
        </p:nvSpPr>
        <p:spPr>
          <a:xfrm>
            <a:off x="457200" y="3963960"/>
            <a:ext cx="8228520" cy="2158200"/>
          </a:xfrm>
          <a:prstGeom prst="rect">
            <a:avLst/>
          </a:prstGeom>
          <a:noFill/>
          <a:ln w="0">
            <a:noFill/>
          </a:ln>
        </p:spPr>
        <p:txBody>
          <a:bodyPr lIns="0" rIns="0" tIns="0" bIns="0" anchor="t">
            <a:normAutofit/>
          </a:bodyPr>
          <a:p>
            <a:pPr indent="0">
              <a:spcBef>
                <a:spcPts val="1417"/>
              </a:spcBef>
              <a:buNone/>
            </a:pPr>
            <a:endParaRPr b="0" lang="pt-BR"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A61D663-3C40-4BA1-BA03-4BD87C68FB5A}" type="slidenum">
              <a:t>&lt;#&gt;</a:t>
            </a:fld>
          </a:p>
        </p:txBody>
      </p:sp>
      <p:sp>
        <p:nvSpPr>
          <p:cNvPr id="8" name="PlaceHolder 7"/>
          <p:cNvSpPr>
            <a:spLocks noGrp="1"/>
          </p:cNvSpPr>
          <p:nvPr>
            <p:ph type="dt" idx="3"/>
          </p:nvPr>
        </p:nvSpPr>
        <p:spPr/>
        <p:txBody>
          <a:bodyPr/>
          <a:p>
            <a:r>
              <a:rPr lang="pt-B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buNone/>
            </a:pPr>
            <a:r>
              <a:rPr b="0" lang="pt-BR" sz="1800" spc="-1" strike="noStrike">
                <a:solidFill>
                  <a:srgbClr val="000000"/>
                </a:solidFill>
                <a:latin typeface="Arial"/>
              </a:rPr>
              <a:t>Clique para editar o formato do texto do título</a:t>
            </a:r>
            <a:endParaRPr b="0" lang="pt-BR" sz="1800" spc="-1" strike="noStrike">
              <a:solidFill>
                <a:srgbClr val="000000"/>
              </a:solidFill>
              <a:latin typeface="Arial"/>
            </a:endParaRPr>
          </a:p>
        </p:txBody>
      </p:sp>
      <p:sp>
        <p:nvSpPr>
          <p:cNvPr id="1" name="PlaceHolder 2"/>
          <p:cNvSpPr>
            <a:spLocks noGrp="1"/>
          </p:cNvSpPr>
          <p:nvPr>
            <p:ph type="ftr" idx="1"/>
          </p:nvPr>
        </p:nvSpPr>
        <p:spPr>
          <a:xfrm>
            <a:off x="3124080" y="6356520"/>
            <a:ext cx="2894400" cy="363960"/>
          </a:xfrm>
          <a:prstGeom prst="rect">
            <a:avLst/>
          </a:prstGeom>
          <a:noFill/>
          <a:ln w="0">
            <a:noFill/>
          </a:ln>
        </p:spPr>
        <p:txBody>
          <a:bodyPr anchor="ctr">
            <a:noAutofit/>
          </a:bodyPr>
          <a:lstStyle>
            <a:lvl1pPr indent="0" algn="ctr">
              <a:lnSpc>
                <a:spcPct val="100000"/>
              </a:lnSpc>
              <a:buNone/>
              <a:tabLst>
                <a:tab algn="l" pos="0"/>
              </a:tabLst>
              <a:defRPr b="0" lang="pt-BR" sz="1400" spc="-1" strike="noStrike">
                <a:solidFill>
                  <a:srgbClr val="000000"/>
                </a:solidFill>
                <a:latin typeface="Times New Roman"/>
              </a:defRPr>
            </a:lvl1pPr>
          </a:lstStyle>
          <a:p>
            <a:pPr indent="0" algn="ctr">
              <a:lnSpc>
                <a:spcPct val="100000"/>
              </a:lnSpc>
              <a:buNone/>
              <a:tabLst>
                <a:tab algn="l" pos="0"/>
              </a:tabLst>
            </a:pPr>
            <a:r>
              <a:rPr b="0" lang="pt-BR" sz="1400" spc="-1" strike="noStrike">
                <a:solidFill>
                  <a:srgbClr val="000000"/>
                </a:solidFill>
                <a:latin typeface="Times New Roman"/>
              </a:rPr>
              <a:t>&lt;rodapé&gt;</a:t>
            </a:r>
            <a:endParaRPr b="0" lang="pt-BR" sz="1400" spc="-1" strike="noStrike">
              <a:solidFill>
                <a:srgbClr val="000000"/>
              </a:solidFill>
              <a:latin typeface="Times New Roman"/>
            </a:endParaRPr>
          </a:p>
        </p:txBody>
      </p:sp>
      <p:sp>
        <p:nvSpPr>
          <p:cNvPr id="2" name="PlaceHolder 3"/>
          <p:cNvSpPr>
            <a:spLocks noGrp="1"/>
          </p:cNvSpPr>
          <p:nvPr>
            <p:ph type="sldNum" idx="2"/>
          </p:nvPr>
        </p:nvSpPr>
        <p:spPr>
          <a:xfrm>
            <a:off x="6553080" y="6356520"/>
            <a:ext cx="2132640" cy="363960"/>
          </a:xfrm>
          <a:prstGeom prst="rect">
            <a:avLst/>
          </a:prstGeom>
          <a:noFill/>
          <a:ln w="0">
            <a:noFill/>
          </a:ln>
        </p:spPr>
        <p:txBody>
          <a:bodyPr anchor="ctr">
            <a:noAutofit/>
          </a:bodyPr>
          <a:lstStyle>
            <a:lvl1pPr indent="0" algn="r">
              <a:lnSpc>
                <a:spcPct val="100000"/>
              </a:lnSpc>
              <a:buNone/>
              <a:tabLst>
                <a:tab algn="l" pos="0"/>
              </a:tabLst>
              <a:defRPr b="0" lang="pt-BR" sz="1200" spc="-1" strike="noStrike">
                <a:solidFill>
                  <a:srgbClr val="8b8b8b"/>
                </a:solidFill>
                <a:latin typeface="Calibri"/>
              </a:defRPr>
            </a:lvl1pPr>
          </a:lstStyle>
          <a:p>
            <a:pPr indent="0" algn="r">
              <a:lnSpc>
                <a:spcPct val="100000"/>
              </a:lnSpc>
              <a:buNone/>
              <a:tabLst>
                <a:tab algn="l" pos="0"/>
              </a:tabLst>
            </a:pPr>
            <a:fld id="{69CDD46D-31FB-4177-BEE6-09E47D28C204}" type="slidenum">
              <a:rPr b="0" lang="pt-BR" sz="1200" spc="-1" strike="noStrike">
                <a:solidFill>
                  <a:srgbClr val="8b8b8b"/>
                </a:solidFill>
                <a:latin typeface="Calibri"/>
              </a:rPr>
              <a:t>&lt;número&gt;</a:t>
            </a:fld>
            <a:endParaRPr b="0" lang="pt-BR" sz="1200" spc="-1" strike="noStrike">
              <a:solidFill>
                <a:srgbClr val="000000"/>
              </a:solidFill>
              <a:latin typeface="Times New Roman"/>
            </a:endParaRPr>
          </a:p>
        </p:txBody>
      </p:sp>
      <p:sp>
        <p:nvSpPr>
          <p:cNvPr id="3" name="PlaceHolder 4"/>
          <p:cNvSpPr>
            <a:spLocks noGrp="1"/>
          </p:cNvSpPr>
          <p:nvPr>
            <p:ph type="dt" idx="3"/>
          </p:nvPr>
        </p:nvSpPr>
        <p:spPr>
          <a:xfrm>
            <a:off x="457200" y="6356520"/>
            <a:ext cx="2132640" cy="363960"/>
          </a:xfrm>
          <a:prstGeom prst="rect">
            <a:avLst/>
          </a:prstGeom>
          <a:noFill/>
          <a:ln w="0">
            <a:noFill/>
          </a:ln>
        </p:spPr>
        <p:txBody>
          <a:bodyPr anchor="ctr">
            <a:noAutofit/>
          </a:bodyPr>
          <a:lstStyle>
            <a:lvl1pPr indent="0">
              <a:buNone/>
              <a:defRPr b="0" lang="pt-BR" sz="1400" spc="-1" strike="noStrike">
                <a:solidFill>
                  <a:srgbClr val="000000"/>
                </a:solidFill>
                <a:latin typeface="Times New Roman"/>
              </a:defRPr>
            </a:lvl1pPr>
          </a:lstStyle>
          <a:p>
            <a:pPr indent="0">
              <a:buNone/>
            </a:pPr>
            <a:r>
              <a:rPr b="0" lang="pt-BR" sz="1400" spc="-1" strike="noStrike">
                <a:solidFill>
                  <a:srgbClr val="000000"/>
                </a:solidFill>
                <a:latin typeface="Times New Roman"/>
              </a:rPr>
              <a:t>&lt;data/hora&gt;</a:t>
            </a:r>
            <a:endParaRPr b="0" lang="pt-BR" sz="1400" spc="-1" strike="noStrike">
              <a:solidFill>
                <a:srgbClr val="000000"/>
              </a:solidFill>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t-BR" sz="3200" spc="-1" strike="noStrike">
                <a:solidFill>
                  <a:srgbClr val="000000"/>
                </a:solidFill>
                <a:latin typeface="Arial"/>
              </a:rPr>
              <a:t>Clique para editar o formato de texto dos tópicos</a:t>
            </a:r>
            <a:endParaRPr b="0" lang="pt-B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t-BR" sz="2800" spc="-1" strike="noStrike">
                <a:solidFill>
                  <a:srgbClr val="000000"/>
                </a:solidFill>
                <a:latin typeface="Arial"/>
              </a:rPr>
              <a:t>2.º nível de tópicos</a:t>
            </a:r>
            <a:endParaRPr b="0" lang="pt-B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t-BR" sz="2400" spc="-1" strike="noStrike">
                <a:solidFill>
                  <a:srgbClr val="000000"/>
                </a:solidFill>
                <a:latin typeface="Arial"/>
              </a:rPr>
              <a:t>3.º nível de tópicos</a:t>
            </a:r>
            <a:endParaRPr b="0" lang="pt-B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t-BR" sz="2000" spc="-1" strike="noStrike">
                <a:solidFill>
                  <a:srgbClr val="000000"/>
                </a:solidFill>
                <a:latin typeface="Arial"/>
              </a:rPr>
              <a:t>4.º nível de tópicos</a:t>
            </a:r>
            <a:endParaRPr b="0" lang="pt-B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t-BR" sz="2000" spc="-1" strike="noStrike">
                <a:solidFill>
                  <a:srgbClr val="000000"/>
                </a:solidFill>
                <a:latin typeface="Arial"/>
              </a:rPr>
              <a:t>5.º nível de tópicos</a:t>
            </a:r>
            <a:endParaRPr b="0" lang="pt-B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t-BR" sz="2000" spc="-1" strike="noStrike">
                <a:solidFill>
                  <a:srgbClr val="000000"/>
                </a:solidFill>
                <a:latin typeface="Arial"/>
              </a:rPr>
              <a:t>6.º nível de tópicos</a:t>
            </a:r>
            <a:endParaRPr b="0" lang="pt-B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t-BR" sz="2000" spc="-1" strike="noStrike">
                <a:solidFill>
                  <a:srgbClr val="000000"/>
                </a:solidFill>
                <a:latin typeface="Arial"/>
              </a:rPr>
              <a:t>7.º nível de tópicos</a:t>
            </a:r>
            <a:endParaRPr b="0" lang="pt-B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pt-BR" sz="4400" spc="-1" strike="noStrike">
                <a:solidFill>
                  <a:srgbClr val="000000"/>
                </a:solidFill>
                <a:latin typeface="Arial"/>
              </a:rPr>
              <a:t>Clique para editar o formato do texto do título</a:t>
            </a:r>
            <a:endParaRPr b="0" lang="pt-BR" sz="4400" spc="-1" strike="noStrike">
              <a:solidFill>
                <a:srgbClr val="000000"/>
              </a:solidFill>
              <a:latin typeface="Arial"/>
            </a:endParaRPr>
          </a:p>
        </p:txBody>
      </p:sp>
      <p:sp>
        <p:nvSpPr>
          <p:cNvPr id="4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t-BR" sz="3200" spc="-1" strike="noStrike">
                <a:solidFill>
                  <a:srgbClr val="000000"/>
                </a:solidFill>
                <a:latin typeface="Arial"/>
              </a:rPr>
              <a:t>Clique para editar o formato de texto dos tópicos</a:t>
            </a:r>
            <a:endParaRPr b="0" lang="pt-BR"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t-BR" sz="2800" spc="-1" strike="noStrike">
                <a:solidFill>
                  <a:srgbClr val="000000"/>
                </a:solidFill>
                <a:latin typeface="Arial"/>
              </a:rPr>
              <a:t>2.º nível de tópicos</a:t>
            </a:r>
            <a:endParaRPr b="0" lang="pt-BR"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t-BR" sz="2400" spc="-1" strike="noStrike">
                <a:solidFill>
                  <a:srgbClr val="000000"/>
                </a:solidFill>
                <a:latin typeface="Arial"/>
              </a:rPr>
              <a:t>3.º nível de tópicos</a:t>
            </a:r>
            <a:endParaRPr b="0" lang="pt-BR"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t-BR" sz="2000" spc="-1" strike="noStrike">
                <a:solidFill>
                  <a:srgbClr val="000000"/>
                </a:solidFill>
                <a:latin typeface="Arial"/>
              </a:rPr>
              <a:t>4.º nível de tópicos</a:t>
            </a:r>
            <a:endParaRPr b="0" lang="pt-BR"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t-BR" sz="2000" spc="-1" strike="noStrike">
                <a:solidFill>
                  <a:srgbClr val="000000"/>
                </a:solidFill>
                <a:latin typeface="Arial"/>
              </a:rPr>
              <a:t>5.º nível de tópicos</a:t>
            </a:r>
            <a:endParaRPr b="0" lang="pt-BR"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t-BR" sz="2000" spc="-1" strike="noStrike">
                <a:solidFill>
                  <a:srgbClr val="000000"/>
                </a:solidFill>
                <a:latin typeface="Arial"/>
              </a:rPr>
              <a:t>6.º nível de tópicos</a:t>
            </a:r>
            <a:endParaRPr b="0" lang="pt-BR"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t-BR" sz="2000" spc="-1" strike="noStrike">
                <a:solidFill>
                  <a:srgbClr val="000000"/>
                </a:solidFill>
                <a:latin typeface="Arial"/>
              </a:rPr>
              <a:t>7.º nível de tópicos</a:t>
            </a:r>
            <a:endParaRPr b="0" lang="pt-BR"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8228520" cy="1141920"/>
          </a:xfrm>
          <a:prstGeom prst="rect">
            <a:avLst/>
          </a:prstGeom>
          <a:noFill/>
          <a:ln w="0">
            <a:noFill/>
          </a:ln>
        </p:spPr>
        <p:txBody>
          <a:bodyPr lIns="0" rIns="0" tIns="0" bIns="0" anchor="ctr">
            <a:noAutofit/>
          </a:bodyPr>
          <a:p>
            <a:pPr indent="0">
              <a:buNone/>
            </a:pPr>
            <a:r>
              <a:rPr b="0" lang="pt-BR" sz="1800" spc="-1" strike="noStrike">
                <a:solidFill>
                  <a:srgbClr val="000000"/>
                </a:solidFill>
                <a:latin typeface="Arial"/>
              </a:rPr>
              <a:t>Clique para editar o formato do texto do título</a:t>
            </a:r>
            <a:endParaRPr b="0" lang="pt-BR" sz="1800" spc="-1" strike="noStrike">
              <a:solidFill>
                <a:srgbClr val="000000"/>
              </a:solidFill>
              <a:latin typeface="Arial"/>
            </a:endParaRPr>
          </a:p>
        </p:txBody>
      </p:sp>
      <p:sp>
        <p:nvSpPr>
          <p:cNvPr id="80" name="PlaceHolder 2"/>
          <p:cNvSpPr>
            <a:spLocks noGrp="1"/>
          </p:cNvSpPr>
          <p:nvPr>
            <p:ph type="body"/>
          </p:nvPr>
        </p:nvSpPr>
        <p:spPr>
          <a:xfrm>
            <a:off x="457200" y="1600200"/>
            <a:ext cx="8228520" cy="45248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t-BR" sz="1800" spc="-1" strike="noStrike">
                <a:solidFill>
                  <a:srgbClr val="000000"/>
                </a:solidFill>
                <a:latin typeface="Arial"/>
              </a:rPr>
              <a:t>Clique para editar o formato de texto dos tópicos</a:t>
            </a:r>
            <a:endParaRPr b="0" lang="pt-BR"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t-BR" sz="1800" spc="-1" strike="noStrike">
                <a:solidFill>
                  <a:srgbClr val="000000"/>
                </a:solidFill>
                <a:latin typeface="Arial"/>
              </a:rPr>
              <a:t>2.º nível de tópicos</a:t>
            </a:r>
            <a:endParaRPr b="0" lang="pt-BR"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t-BR" sz="1800" spc="-1" strike="noStrike">
                <a:solidFill>
                  <a:srgbClr val="000000"/>
                </a:solidFill>
                <a:latin typeface="Arial"/>
              </a:rPr>
              <a:t>3.º nível de tópicos</a:t>
            </a:r>
            <a:endParaRPr b="0" lang="pt-BR"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t-BR" sz="1800" spc="-1" strike="noStrike">
                <a:solidFill>
                  <a:srgbClr val="000000"/>
                </a:solidFill>
                <a:latin typeface="Arial"/>
              </a:rPr>
              <a:t>4.º nível de tópicos</a:t>
            </a:r>
            <a:endParaRPr b="0" lang="pt-BR"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t-BR" sz="1800" spc="-1" strike="noStrike">
                <a:solidFill>
                  <a:srgbClr val="000000"/>
                </a:solidFill>
                <a:latin typeface="Arial"/>
              </a:rPr>
              <a:t>5.º nível de tópicos</a:t>
            </a:r>
            <a:endParaRPr b="0" lang="pt-BR"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t-BR" sz="1800" spc="-1" strike="noStrike">
                <a:solidFill>
                  <a:srgbClr val="000000"/>
                </a:solidFill>
                <a:latin typeface="Arial"/>
              </a:rPr>
              <a:t>6.º nível de tópicos</a:t>
            </a:r>
            <a:endParaRPr b="0" lang="pt-BR"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t-BR" sz="1800" spc="-1" strike="noStrike">
                <a:solidFill>
                  <a:srgbClr val="000000"/>
                </a:solidFill>
                <a:latin typeface="Arial"/>
              </a:rPr>
              <a:t>7.º nível de tópicos</a:t>
            </a:r>
            <a:endParaRPr b="0" lang="pt-BR" sz="1800" spc="-1" strike="noStrike">
              <a:solidFill>
                <a:srgbClr val="000000"/>
              </a:solidFill>
              <a:latin typeface="Arial"/>
            </a:endParaRPr>
          </a:p>
        </p:txBody>
      </p:sp>
      <p:sp>
        <p:nvSpPr>
          <p:cNvPr id="81" name="PlaceHolder 3"/>
          <p:cNvSpPr>
            <a:spLocks noGrp="1"/>
          </p:cNvSpPr>
          <p:nvPr>
            <p:ph type="ftr" idx="4"/>
          </p:nvPr>
        </p:nvSpPr>
        <p:spPr>
          <a:xfrm>
            <a:off x="3124080" y="6356520"/>
            <a:ext cx="2894400" cy="363960"/>
          </a:xfrm>
          <a:prstGeom prst="rect">
            <a:avLst/>
          </a:prstGeom>
          <a:noFill/>
          <a:ln w="0">
            <a:noFill/>
          </a:ln>
        </p:spPr>
        <p:txBody>
          <a:bodyPr anchor="ctr">
            <a:noAutofit/>
          </a:bodyPr>
          <a:lstStyle>
            <a:lvl1pPr indent="0" algn="ctr">
              <a:lnSpc>
                <a:spcPct val="100000"/>
              </a:lnSpc>
              <a:buNone/>
              <a:tabLst>
                <a:tab algn="l" pos="0"/>
              </a:tabLst>
              <a:defRPr b="0" lang="pt-BR" sz="1400" spc="-1" strike="noStrike">
                <a:solidFill>
                  <a:srgbClr val="000000"/>
                </a:solidFill>
                <a:latin typeface="Times New Roman"/>
              </a:defRPr>
            </a:lvl1pPr>
          </a:lstStyle>
          <a:p>
            <a:pPr indent="0" algn="ctr">
              <a:lnSpc>
                <a:spcPct val="100000"/>
              </a:lnSpc>
              <a:buNone/>
              <a:tabLst>
                <a:tab algn="l" pos="0"/>
              </a:tabLst>
            </a:pPr>
            <a:r>
              <a:rPr b="0" lang="pt-BR" sz="1400" spc="-1" strike="noStrike">
                <a:solidFill>
                  <a:srgbClr val="000000"/>
                </a:solidFill>
                <a:latin typeface="Times New Roman"/>
              </a:rPr>
              <a:t>&lt;rodapé&gt;</a:t>
            </a:r>
            <a:endParaRPr b="0" lang="pt-BR" sz="1400" spc="-1" strike="noStrike">
              <a:solidFill>
                <a:srgbClr val="000000"/>
              </a:solidFill>
              <a:latin typeface="Times New Roman"/>
            </a:endParaRPr>
          </a:p>
        </p:txBody>
      </p:sp>
      <p:sp>
        <p:nvSpPr>
          <p:cNvPr id="82" name="PlaceHolder 4"/>
          <p:cNvSpPr>
            <a:spLocks noGrp="1"/>
          </p:cNvSpPr>
          <p:nvPr>
            <p:ph type="sldNum" idx="5"/>
          </p:nvPr>
        </p:nvSpPr>
        <p:spPr>
          <a:xfrm>
            <a:off x="6553080" y="6356520"/>
            <a:ext cx="2132640" cy="363960"/>
          </a:xfrm>
          <a:prstGeom prst="rect">
            <a:avLst/>
          </a:prstGeom>
          <a:noFill/>
          <a:ln w="0">
            <a:noFill/>
          </a:ln>
        </p:spPr>
        <p:txBody>
          <a:bodyPr anchor="ctr">
            <a:noAutofit/>
          </a:bodyPr>
          <a:lstStyle>
            <a:lvl1pPr indent="0" algn="r">
              <a:lnSpc>
                <a:spcPct val="100000"/>
              </a:lnSpc>
              <a:buNone/>
              <a:tabLst>
                <a:tab algn="l" pos="0"/>
              </a:tabLst>
              <a:defRPr b="0" lang="pt-BR" sz="1200" spc="-1" strike="noStrike">
                <a:solidFill>
                  <a:srgbClr val="8b8b8b"/>
                </a:solidFill>
                <a:latin typeface="Calibri"/>
              </a:defRPr>
            </a:lvl1pPr>
          </a:lstStyle>
          <a:p>
            <a:pPr indent="0" algn="r">
              <a:lnSpc>
                <a:spcPct val="100000"/>
              </a:lnSpc>
              <a:buNone/>
              <a:tabLst>
                <a:tab algn="l" pos="0"/>
              </a:tabLst>
            </a:pPr>
            <a:fld id="{98A3C91C-35E1-4787-A6DE-4DA55195BE0B}" type="slidenum">
              <a:rPr b="0" lang="pt-BR" sz="1200" spc="-1" strike="noStrike">
                <a:solidFill>
                  <a:srgbClr val="8b8b8b"/>
                </a:solidFill>
                <a:latin typeface="Calibri"/>
              </a:rPr>
              <a:t>&lt;número&gt;</a:t>
            </a:fld>
            <a:endParaRPr b="0" lang="pt-BR" sz="1200" spc="-1" strike="noStrike">
              <a:solidFill>
                <a:srgbClr val="000000"/>
              </a:solidFill>
              <a:latin typeface="Times New Roman"/>
            </a:endParaRPr>
          </a:p>
        </p:txBody>
      </p:sp>
      <p:sp>
        <p:nvSpPr>
          <p:cNvPr id="83" name="PlaceHolder 5"/>
          <p:cNvSpPr>
            <a:spLocks noGrp="1"/>
          </p:cNvSpPr>
          <p:nvPr>
            <p:ph type="dt" idx="6"/>
          </p:nvPr>
        </p:nvSpPr>
        <p:spPr>
          <a:xfrm>
            <a:off x="457200" y="6356520"/>
            <a:ext cx="2132640" cy="363960"/>
          </a:xfrm>
          <a:prstGeom prst="rect">
            <a:avLst/>
          </a:prstGeom>
          <a:noFill/>
          <a:ln w="0">
            <a:noFill/>
          </a:ln>
        </p:spPr>
        <p:txBody>
          <a:bodyPr anchor="ctr">
            <a:noAutofit/>
          </a:bodyPr>
          <a:lstStyle>
            <a:lvl1pPr indent="0">
              <a:buNone/>
              <a:defRPr b="0" lang="pt-BR" sz="1400" spc="-1" strike="noStrike">
                <a:solidFill>
                  <a:srgbClr val="000000"/>
                </a:solidFill>
                <a:latin typeface="Times New Roman"/>
              </a:defRPr>
            </a:lvl1pPr>
          </a:lstStyle>
          <a:p>
            <a:pPr indent="0">
              <a:buNone/>
            </a:pPr>
            <a:r>
              <a:rPr b="0" lang="pt-BR" sz="1400" spc="-1" strike="noStrike">
                <a:solidFill>
                  <a:srgbClr val="000000"/>
                </a:solidFill>
                <a:latin typeface="Times New Roman"/>
              </a:rPr>
              <a:t>&lt;data/hora&gt;</a:t>
            </a:r>
            <a:endParaRPr b="0" lang="pt-BR"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subTitle"/>
          </p:nvPr>
        </p:nvSpPr>
        <p:spPr>
          <a:xfrm>
            <a:off x="251640" y="4941000"/>
            <a:ext cx="8640000" cy="1751400"/>
          </a:xfrm>
          <a:prstGeom prst="rect">
            <a:avLst/>
          </a:prstGeom>
          <a:noFill/>
          <a:ln w="0">
            <a:noFill/>
          </a:ln>
        </p:spPr>
        <p:txBody>
          <a:bodyPr anchor="t">
            <a:normAutofit fontScale="58000"/>
          </a:bodyPr>
          <a:p>
            <a:pPr algn="ctr">
              <a:lnSpc>
                <a:spcPct val="100000"/>
              </a:lnSpc>
              <a:spcBef>
                <a:spcPts val="1020"/>
              </a:spcBef>
              <a:tabLst>
                <a:tab algn="l" pos="0"/>
              </a:tabLst>
            </a:pPr>
            <a:r>
              <a:rPr b="1" i="1" lang="pt-BR" sz="5100" spc="-1" strike="noStrike">
                <a:solidFill>
                  <a:schemeClr val="dk1">
                    <a:lumMod val="95000"/>
                    <a:lumOff val="5000"/>
                  </a:schemeClr>
                </a:solidFill>
                <a:latin typeface="Calibri"/>
              </a:rPr>
              <a:t>Escuta Especializada: </a:t>
            </a:r>
            <a:endParaRPr b="0" lang="pt-BR" sz="5100" spc="-1" strike="noStrike">
              <a:solidFill>
                <a:srgbClr val="000000"/>
              </a:solidFill>
              <a:latin typeface="Arial"/>
            </a:endParaRPr>
          </a:p>
          <a:p>
            <a:pPr algn="ctr">
              <a:lnSpc>
                <a:spcPct val="100000"/>
              </a:lnSpc>
              <a:spcBef>
                <a:spcPts val="1020"/>
              </a:spcBef>
              <a:tabLst>
                <a:tab algn="l" pos="0"/>
              </a:tabLst>
            </a:pPr>
            <a:r>
              <a:rPr b="1" i="1" lang="pt-BR" sz="5100" spc="-1" strike="noStrike">
                <a:solidFill>
                  <a:schemeClr val="dk1">
                    <a:lumMod val="95000"/>
                    <a:lumOff val="5000"/>
                  </a:schemeClr>
                </a:solidFill>
                <a:latin typeface="Calibri"/>
              </a:rPr>
              <a:t>Aspectos legais e práticos da rede de proteção.</a:t>
            </a:r>
            <a:endParaRPr b="0" lang="pt-BR" sz="5100" spc="-1" strike="noStrike">
              <a:solidFill>
                <a:srgbClr val="000000"/>
              </a:solidFill>
              <a:latin typeface="Arial"/>
            </a:endParaRPr>
          </a:p>
          <a:p>
            <a:pPr algn="ctr">
              <a:lnSpc>
                <a:spcPct val="100000"/>
              </a:lnSpc>
              <a:spcBef>
                <a:spcPts val="641"/>
              </a:spcBef>
              <a:tabLst>
                <a:tab algn="l" pos="0"/>
              </a:tabLst>
            </a:pPr>
            <a:endParaRPr b="0" lang="pt-BR" sz="3200" spc="-1" strike="noStrike">
              <a:solidFill>
                <a:srgbClr val="000000"/>
              </a:solidFill>
              <a:latin typeface="Arial"/>
            </a:endParaRPr>
          </a:p>
          <a:p>
            <a:pPr algn="ctr">
              <a:lnSpc>
                <a:spcPct val="100000"/>
              </a:lnSpc>
              <a:spcBef>
                <a:spcPts val="641"/>
              </a:spcBef>
              <a:tabLst>
                <a:tab algn="l" pos="0"/>
              </a:tabLst>
            </a:pPr>
            <a:r>
              <a:rPr b="0" i="1" lang="pt-BR" sz="3200" spc="-1" strike="noStrike">
                <a:solidFill>
                  <a:schemeClr val="dk1">
                    <a:lumMod val="95000"/>
                    <a:lumOff val="5000"/>
                  </a:schemeClr>
                </a:solidFill>
                <a:latin typeface="Calibri"/>
              </a:rPr>
              <a:t>Profª. Drª. Fernanda Varandas</a:t>
            </a:r>
            <a:endParaRPr b="0" lang="pt-BR" sz="3200" spc="-1" strike="noStrike">
              <a:solidFill>
                <a:srgbClr val="000000"/>
              </a:solidFill>
              <a:latin typeface="Arial"/>
            </a:endParaRPr>
          </a:p>
        </p:txBody>
      </p:sp>
      <p:pic>
        <p:nvPicPr>
          <p:cNvPr id="127" name="Picture 3" descr=""/>
          <p:cNvPicPr/>
          <p:nvPr/>
        </p:nvPicPr>
        <p:blipFill>
          <a:blip r:embed="rId1"/>
          <a:stretch/>
        </p:blipFill>
        <p:spPr>
          <a:xfrm>
            <a:off x="1547640" y="980640"/>
            <a:ext cx="5759640" cy="383940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p:nvPr>
        </p:nvSpPr>
        <p:spPr>
          <a:xfrm>
            <a:off x="324000" y="333360"/>
            <a:ext cx="8228520" cy="6190920"/>
          </a:xfrm>
          <a:prstGeom prst="rect">
            <a:avLst/>
          </a:prstGeom>
          <a:noFill/>
          <a:ln w="0">
            <a:noFill/>
          </a:ln>
        </p:spPr>
        <p:txBody>
          <a:bodyPr anchor="t">
            <a:normAutofit/>
          </a:bodyPr>
          <a:p>
            <a:pPr indent="0" algn="just">
              <a:lnSpc>
                <a:spcPct val="100000"/>
              </a:lnSpc>
              <a:spcBef>
                <a:spcPts val="479"/>
              </a:spcBef>
              <a:buNone/>
              <a:tabLst>
                <a:tab algn="l" pos="0"/>
              </a:tabLst>
            </a:pPr>
            <a:endParaRPr b="0" lang="pt-BR" sz="2400" spc="-1" strike="noStrike">
              <a:solidFill>
                <a:srgbClr val="000000"/>
              </a:solidFill>
              <a:latin typeface="Arial"/>
            </a:endParaRPr>
          </a:p>
          <a:p>
            <a:pPr indent="0" algn="just">
              <a:lnSpc>
                <a:spcPct val="100000"/>
              </a:lnSpc>
              <a:spcBef>
                <a:spcPts val="479"/>
              </a:spcBef>
              <a:buNone/>
              <a:tabLst>
                <a:tab algn="l" pos="0"/>
              </a:tabLst>
            </a:pPr>
            <a:endParaRPr b="0" lang="pt-BR" sz="2400" spc="-1" strike="noStrike">
              <a:solidFill>
                <a:srgbClr val="000000"/>
              </a:solidFill>
              <a:latin typeface="Arial"/>
            </a:endParaRPr>
          </a:p>
          <a:p>
            <a:pPr indent="0" algn="just">
              <a:lnSpc>
                <a:spcPct val="100000"/>
              </a:lnSpc>
              <a:spcBef>
                <a:spcPts val="479"/>
              </a:spcBef>
              <a:buNone/>
              <a:tabLst>
                <a:tab algn="l" pos="0"/>
              </a:tabLst>
            </a:pPr>
            <a:r>
              <a:rPr b="1" lang="pt-BR" sz="2400" spc="-1" strike="noStrike">
                <a:solidFill>
                  <a:schemeClr val="dk1"/>
                </a:solidFill>
                <a:latin typeface="Calibri"/>
              </a:rPr>
              <a:t>III - violência sexual:</a:t>
            </a:r>
            <a:endParaRPr b="0" lang="pt-BR" sz="2400" spc="-1" strike="noStrike">
              <a:solidFill>
                <a:srgbClr val="000000"/>
              </a:solidFill>
              <a:latin typeface="Arial"/>
            </a:endParaRPr>
          </a:p>
          <a:p>
            <a:pPr indent="0" algn="just">
              <a:lnSpc>
                <a:spcPct val="100000"/>
              </a:lnSpc>
              <a:spcBef>
                <a:spcPts val="479"/>
              </a:spcBef>
              <a:buNone/>
              <a:tabLst>
                <a:tab algn="l" pos="0"/>
              </a:tabLst>
            </a:pPr>
            <a:r>
              <a:rPr b="1" lang="pt-BR" sz="2400" spc="-1" strike="noStrike">
                <a:solidFill>
                  <a:schemeClr val="dk1"/>
                </a:solidFill>
                <a:latin typeface="Calibri"/>
              </a:rPr>
              <a:t> </a:t>
            </a:r>
            <a:r>
              <a:rPr b="0" lang="pt-BR" sz="2400" spc="-1" strike="noStrike">
                <a:solidFill>
                  <a:schemeClr val="dk1"/>
                </a:solidFill>
                <a:latin typeface="Calibri"/>
              </a:rPr>
              <a:t>entendida como qualquer conduta que constranja a criança ou o adolescente a praticar ou presenciar conjunção carnal ou qualquer outro ato libidinoso, inclusive exposição do corpo em foto ou vídeo por meio eletrônico ou não, que compreenda: </a:t>
            </a:r>
            <a:endParaRPr b="0" lang="pt-BR" sz="2400" spc="-1" strike="noStrike">
              <a:solidFill>
                <a:srgbClr val="000000"/>
              </a:solidFill>
              <a:latin typeface="Arial"/>
            </a:endParaRPr>
          </a:p>
          <a:p>
            <a:pPr indent="0" algn="just">
              <a:lnSpc>
                <a:spcPct val="100000"/>
              </a:lnSpc>
              <a:spcBef>
                <a:spcPts val="479"/>
              </a:spcBef>
              <a:buNone/>
              <a:tabLst>
                <a:tab algn="l" pos="0"/>
              </a:tabLst>
            </a:pPr>
            <a:endParaRPr b="0" lang="pt-BR" sz="2400" spc="-1" strike="noStrike">
              <a:solidFill>
                <a:srgbClr val="000000"/>
              </a:solidFill>
              <a:latin typeface="Arial"/>
            </a:endParaRPr>
          </a:p>
          <a:p>
            <a:pPr indent="0" algn="just">
              <a:lnSpc>
                <a:spcPct val="100000"/>
              </a:lnSpc>
              <a:spcBef>
                <a:spcPts val="479"/>
              </a:spcBef>
              <a:buNone/>
              <a:tabLst>
                <a:tab algn="l" pos="0"/>
              </a:tabLst>
            </a:pPr>
            <a:r>
              <a:rPr b="0" lang="pt-BR" sz="2400" spc="-1" strike="noStrike">
                <a:solidFill>
                  <a:schemeClr val="dk1"/>
                </a:solidFill>
                <a:latin typeface="Calibri"/>
              </a:rPr>
              <a:t>a) abuso sexual, entendido como toda ação que se utiliza da criança ou do adolescente </a:t>
            </a:r>
            <a:r>
              <a:rPr b="1" lang="pt-BR" sz="2400" spc="-1" strike="noStrike">
                <a:solidFill>
                  <a:schemeClr val="dk1"/>
                </a:solidFill>
                <a:latin typeface="Calibri"/>
              </a:rPr>
              <a:t>para fins sexuais</a:t>
            </a:r>
            <a:r>
              <a:rPr b="0" lang="pt-BR" sz="2400" spc="-1" strike="noStrike">
                <a:solidFill>
                  <a:schemeClr val="dk1"/>
                </a:solidFill>
                <a:latin typeface="Calibri"/>
              </a:rPr>
              <a:t>, seja conjunção carnal ou outro ato libidinoso, realizado de modo presencial ou por meio eletrônico, para estimulação sexual do agente ou de terceiros, </a:t>
            </a:r>
            <a:r>
              <a:rPr b="1" lang="pt-BR" sz="2400" spc="-1" strike="noStrike">
                <a:solidFill>
                  <a:schemeClr val="dk1"/>
                </a:solidFill>
                <a:latin typeface="Calibri"/>
              </a:rPr>
              <a:t>seja consumado ou não.</a:t>
            </a:r>
            <a:endParaRPr b="0" lang="pt-BR"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61000"/>
            <a:ext cx="8228520" cy="1141920"/>
          </a:xfrm>
          <a:prstGeom prst="rect">
            <a:avLst/>
          </a:prstGeom>
          <a:noFill/>
          <a:ln w="0">
            <a:noFill/>
          </a:ln>
        </p:spPr>
        <p:txBody>
          <a:bodyPr anchor="ctr">
            <a:noAutofit/>
          </a:bodyPr>
          <a:p>
            <a:pPr indent="0" algn="ctr">
              <a:buNone/>
            </a:pPr>
            <a:endParaRPr b="0" lang="pt-BR" sz="1800" spc="-1" strike="noStrike">
              <a:solidFill>
                <a:srgbClr val="000000"/>
              </a:solidFill>
              <a:latin typeface="Arial"/>
            </a:endParaRPr>
          </a:p>
        </p:txBody>
      </p:sp>
      <p:sp>
        <p:nvSpPr>
          <p:cNvPr id="148" name="PlaceHolder 2"/>
          <p:cNvSpPr>
            <a:spLocks noGrp="1"/>
          </p:cNvSpPr>
          <p:nvPr>
            <p:ph/>
          </p:nvPr>
        </p:nvSpPr>
        <p:spPr>
          <a:xfrm>
            <a:off x="457200" y="1600200"/>
            <a:ext cx="8228520" cy="4524840"/>
          </a:xfrm>
          <a:prstGeom prst="rect">
            <a:avLst/>
          </a:prstGeom>
          <a:noFill/>
          <a:ln w="0">
            <a:noFill/>
          </a:ln>
        </p:spPr>
        <p:txBody>
          <a:bodyPr anchor="t">
            <a:normAutofit fontScale="68000"/>
          </a:bodyPr>
          <a:p>
            <a:pPr indent="0" algn="just">
              <a:lnSpc>
                <a:spcPct val="100000"/>
              </a:lnSpc>
              <a:spcBef>
                <a:spcPts val="641"/>
              </a:spcBef>
              <a:buNone/>
              <a:tabLst>
                <a:tab algn="l" pos="0"/>
              </a:tabLst>
            </a:pPr>
            <a:r>
              <a:rPr b="0" lang="pt-BR" sz="3200" spc="-1" strike="noStrike">
                <a:solidFill>
                  <a:schemeClr val="dk1"/>
                </a:solidFill>
                <a:latin typeface="Calibri"/>
              </a:rPr>
              <a:t>b) </a:t>
            </a:r>
            <a:r>
              <a:rPr b="1" lang="pt-BR" sz="3200" spc="-1" strike="noStrike">
                <a:solidFill>
                  <a:schemeClr val="dk1"/>
                </a:solidFill>
                <a:latin typeface="Calibri"/>
              </a:rPr>
              <a:t>exploração sexual comercial,</a:t>
            </a:r>
            <a:r>
              <a:rPr b="0" lang="pt-BR" sz="3200" spc="-1" strike="noStrike">
                <a:solidFill>
                  <a:schemeClr val="dk1"/>
                </a:solidFill>
                <a:latin typeface="Calibri"/>
              </a:rPr>
              <a:t> entendida como o uso da criança ou do adolescente em atividade sexual </a:t>
            </a:r>
            <a:r>
              <a:rPr b="1" lang="pt-BR" sz="3200" spc="-1" strike="noStrike">
                <a:solidFill>
                  <a:schemeClr val="dk1"/>
                </a:solidFill>
                <a:latin typeface="Calibri"/>
              </a:rPr>
              <a:t>em troca de remuneração ou qualquer outra forma de compensação</a:t>
            </a:r>
            <a:r>
              <a:rPr b="0" lang="pt-BR" sz="3200" spc="-1" strike="noStrike">
                <a:solidFill>
                  <a:schemeClr val="dk1"/>
                </a:solidFill>
                <a:latin typeface="Calibri"/>
              </a:rPr>
              <a:t>, de forma independente ou sob patrocínio, apoio ou incentivo de terceiro, seja de modo presencial ou por meio eletrônico; </a:t>
            </a:r>
            <a:endParaRPr b="0" lang="pt-BR" sz="3200" spc="-1" strike="noStrike">
              <a:solidFill>
                <a:srgbClr val="000000"/>
              </a:solidFill>
              <a:latin typeface="Arial"/>
            </a:endParaRPr>
          </a:p>
          <a:p>
            <a:pPr indent="0" algn="just">
              <a:lnSpc>
                <a:spcPct val="100000"/>
              </a:lnSpc>
              <a:spcBef>
                <a:spcPts val="641"/>
              </a:spcBef>
              <a:buNone/>
              <a:tabLst>
                <a:tab algn="l" pos="0"/>
              </a:tabLst>
            </a:pPr>
            <a:endParaRPr b="0" lang="pt-BR" sz="3200" spc="-1" strike="noStrike">
              <a:solidFill>
                <a:srgbClr val="000000"/>
              </a:solidFill>
              <a:latin typeface="Arial"/>
            </a:endParaRPr>
          </a:p>
          <a:p>
            <a:pPr indent="0" algn="just">
              <a:lnSpc>
                <a:spcPct val="100000"/>
              </a:lnSpc>
              <a:spcBef>
                <a:spcPts val="641"/>
              </a:spcBef>
              <a:buNone/>
              <a:tabLst>
                <a:tab algn="l" pos="0"/>
              </a:tabLst>
            </a:pPr>
            <a:r>
              <a:rPr b="0" lang="pt-BR" sz="3200" spc="-1" strike="noStrike">
                <a:solidFill>
                  <a:schemeClr val="dk1"/>
                </a:solidFill>
                <a:latin typeface="Calibri"/>
              </a:rPr>
              <a:t>c) </a:t>
            </a:r>
            <a:r>
              <a:rPr b="1" lang="pt-BR" sz="3200" spc="-1" strike="noStrike">
                <a:solidFill>
                  <a:schemeClr val="dk1"/>
                </a:solidFill>
                <a:latin typeface="Calibri"/>
              </a:rPr>
              <a:t>tráfico de pessoas,</a:t>
            </a:r>
            <a:r>
              <a:rPr b="0" lang="pt-BR" sz="3200" spc="-1" strike="noStrike">
                <a:solidFill>
                  <a:schemeClr val="dk1"/>
                </a:solidFill>
                <a:latin typeface="Calibri"/>
              </a:rPr>
              <a:t> entendido como o </a:t>
            </a:r>
            <a:r>
              <a:rPr b="1" lang="pt-BR" sz="3200" spc="-1" strike="noStrike">
                <a:solidFill>
                  <a:schemeClr val="dk1"/>
                </a:solidFill>
                <a:latin typeface="Calibri"/>
              </a:rPr>
              <a:t>recrutamento, o transporte, a transferência, o alojamento ou o acolhimento da criança ou do adolescente, dentro do território nacional ou para o estrangeiro, com o fim de exploração sexual, </a:t>
            </a:r>
            <a:r>
              <a:rPr b="0" lang="pt-BR" sz="3200" spc="-1" strike="noStrike">
                <a:solidFill>
                  <a:schemeClr val="dk1"/>
                </a:solidFill>
                <a:latin typeface="Calibri"/>
              </a:rPr>
              <a:t>mediante ameaça, uso de força ou outra forma de coação, rapto, fraude, engano, abuso de autoridade, aproveitamento de situação de vulnerabilidade ou entrega ou aceitação de pagamento, entre os casos previstos na legislação; </a:t>
            </a: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4680"/>
            <a:ext cx="8228520" cy="1141920"/>
          </a:xfrm>
          <a:prstGeom prst="rect">
            <a:avLst/>
          </a:prstGeom>
          <a:noFill/>
          <a:ln w="0">
            <a:noFill/>
          </a:ln>
        </p:spPr>
        <p:txBody>
          <a:bodyPr anchor="ctr">
            <a:noAutofit/>
          </a:bodyPr>
          <a:p>
            <a:pPr indent="0" algn="ctr">
              <a:buNone/>
            </a:pPr>
            <a:endParaRPr b="0" lang="pt-BR" sz="1800" spc="-1" strike="noStrike">
              <a:solidFill>
                <a:srgbClr val="000000"/>
              </a:solidFill>
              <a:latin typeface="Arial"/>
            </a:endParaRPr>
          </a:p>
        </p:txBody>
      </p:sp>
      <p:sp>
        <p:nvSpPr>
          <p:cNvPr id="150" name="PlaceHolder 2"/>
          <p:cNvSpPr>
            <a:spLocks noGrp="1"/>
          </p:cNvSpPr>
          <p:nvPr>
            <p:ph/>
          </p:nvPr>
        </p:nvSpPr>
        <p:spPr>
          <a:xfrm>
            <a:off x="457200" y="1600200"/>
            <a:ext cx="8228520" cy="4524840"/>
          </a:xfrm>
          <a:prstGeom prst="rect">
            <a:avLst/>
          </a:prstGeom>
          <a:noFill/>
          <a:ln w="0">
            <a:noFill/>
          </a:ln>
        </p:spPr>
        <p:txBody>
          <a:bodyPr anchor="t">
            <a:normAutofit fontScale="90000"/>
          </a:bodyPr>
          <a:p>
            <a:pPr indent="0" algn="just">
              <a:lnSpc>
                <a:spcPct val="100000"/>
              </a:lnSpc>
              <a:spcBef>
                <a:spcPts val="641"/>
              </a:spcBef>
              <a:buNone/>
              <a:tabLst>
                <a:tab algn="l" pos="0"/>
              </a:tabLst>
            </a:pPr>
            <a:r>
              <a:rPr b="1" lang="pt-BR" sz="3200" spc="-1" strike="noStrike">
                <a:solidFill>
                  <a:schemeClr val="dk1"/>
                </a:solidFill>
                <a:latin typeface="Calibri"/>
              </a:rPr>
              <a:t>IV - violência institucional, </a:t>
            </a:r>
            <a:r>
              <a:rPr b="0" lang="pt-BR" sz="3200" spc="-1" strike="noStrike">
                <a:solidFill>
                  <a:schemeClr val="dk1"/>
                </a:solidFill>
                <a:latin typeface="Calibri"/>
              </a:rPr>
              <a:t>entendida como a praticada por instituição pública ou conveniada, inclusive quando gerar revitimização" (grifos nossos). </a:t>
            </a:r>
            <a:endParaRPr b="0" lang="pt-BR" sz="3200" spc="-1" strike="noStrike">
              <a:solidFill>
                <a:srgbClr val="000000"/>
              </a:solidFill>
              <a:latin typeface="Arial"/>
            </a:endParaRPr>
          </a:p>
          <a:p>
            <a:pPr indent="0" algn="just">
              <a:lnSpc>
                <a:spcPct val="100000"/>
              </a:lnSpc>
              <a:spcBef>
                <a:spcPts val="641"/>
              </a:spcBef>
              <a:buNone/>
              <a:tabLst>
                <a:tab algn="l" pos="0"/>
              </a:tabLst>
            </a:pPr>
            <a:endParaRPr b="0" lang="pt-BR" sz="3200" spc="-1" strike="noStrike">
              <a:solidFill>
                <a:srgbClr val="000000"/>
              </a:solidFill>
              <a:latin typeface="Arial"/>
            </a:endParaRPr>
          </a:p>
          <a:p>
            <a:pPr indent="0" algn="just">
              <a:lnSpc>
                <a:spcPct val="100000"/>
              </a:lnSpc>
              <a:spcBef>
                <a:spcPts val="641"/>
              </a:spcBef>
              <a:buNone/>
              <a:tabLst>
                <a:tab algn="l" pos="0"/>
              </a:tabLst>
            </a:pPr>
            <a:r>
              <a:rPr b="1" lang="pt-BR" sz="3200" spc="-1" strike="noStrike">
                <a:solidFill>
                  <a:schemeClr val="dk1"/>
                </a:solidFill>
                <a:latin typeface="Calibri"/>
              </a:rPr>
              <a:t>V – Negligência </a:t>
            </a:r>
            <a:r>
              <a:rPr b="0" lang="pt-BR" sz="3200" spc="-1" strike="noStrike">
                <a:solidFill>
                  <a:schemeClr val="dk1"/>
                </a:solidFill>
                <a:latin typeface="Calibri"/>
              </a:rPr>
              <a:t>é o termo que designa falta de cuidado ou de aplicação numa determinada situação, tarefa ou ocorrência. É, frequentemente, utilizado como sinónimo dos termos descuido, incúria, desleixo</a:t>
            </a:r>
            <a:endParaRPr b="0" lang="pt-BR" sz="3200" spc="-1" strike="noStrike">
              <a:solidFill>
                <a:srgbClr val="000000"/>
              </a:solidFill>
              <a:latin typeface="Arial"/>
            </a:endParaRPr>
          </a:p>
          <a:p>
            <a:pPr indent="0">
              <a:lnSpc>
                <a:spcPct val="100000"/>
              </a:lnSpc>
              <a:spcBef>
                <a:spcPts val="641"/>
              </a:spcBef>
              <a:buNone/>
              <a:tabLst>
                <a:tab algn="l" pos="0"/>
              </a:tabLst>
            </a:pP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Forma Livre: Forma 1"/>
          <p:cNvSpPr/>
          <p:nvPr/>
        </p:nvSpPr>
        <p:spPr>
          <a:xfrm>
            <a:off x="465120" y="380880"/>
            <a:ext cx="8228520" cy="2207160"/>
          </a:xfrm>
          <a:custGeom>
            <a:avLst/>
            <a:gdLst>
              <a:gd name="textAreaLeft" fmla="*/ 0 w 8228520"/>
              <a:gd name="textAreaRight" fmla="*/ 8229600 w 8228520"/>
              <a:gd name="textAreaTop" fmla="*/ 0 h 2207160"/>
              <a:gd name="textAreaBottom" fmla="*/ 2208240 h 2207160"/>
            </a:gdLst>
            <a:ahLst/>
            <a:rect l="textAreaLeft" t="textAreaTop" r="textAreaRight" b="textAreaBottom"/>
            <a:pathLst>
              <a:path w="8229600" h="2208213">
                <a:moveTo>
                  <a:pt x="0" y="0"/>
                </a:moveTo>
                <a:lnTo>
                  <a:pt x="22859" y="0"/>
                </a:lnTo>
                <a:lnTo>
                  <a:pt x="22859" y="6137"/>
                </a:lnTo>
                <a:lnTo>
                  <a:pt x="0" y="6137"/>
                </a:lnTo>
                <a:lnTo>
                  <a:pt x="0" y="0"/>
                </a:lnTo>
                <a:close/>
              </a:path>
            </a:pathLst>
          </a:custGeom>
          <a:noFill/>
          <a:ln w="0">
            <a:noFill/>
          </a:ln>
        </p:spPr>
        <p:style>
          <a:lnRef idx="0"/>
          <a:fillRef idx="0"/>
          <a:effectRef idx="0"/>
          <a:fontRef idx="minor"/>
        </p:style>
        <p:txBody>
          <a:bodyPr wrap="none" lIns="90000" rIns="90000" tIns="46800" bIns="46800" anchor="ctr">
            <a:noAutofit/>
          </a:bodyPr>
          <a:p>
            <a:pPr>
              <a:lnSpc>
                <a:spcPct val="100000"/>
              </a:lnSpc>
              <a:tabLst>
                <a:tab algn="l" pos="0"/>
              </a:tabLst>
            </a:pPr>
            <a:endParaRPr b="0" lang="pt-BR" sz="1800" spc="-1" strike="noStrike">
              <a:solidFill>
                <a:schemeClr val="dk1"/>
              </a:solidFill>
              <a:latin typeface="Arial"/>
              <a:ea typeface="Microsoft YaHei"/>
            </a:endParaRPr>
          </a:p>
        </p:txBody>
      </p:sp>
      <p:sp>
        <p:nvSpPr>
          <p:cNvPr id="152" name="Forma Livre: Forma 2"/>
          <p:cNvSpPr/>
          <p:nvPr/>
        </p:nvSpPr>
        <p:spPr>
          <a:xfrm>
            <a:off x="2133720" y="2819520"/>
            <a:ext cx="6558480" cy="1749960"/>
          </a:xfrm>
          <a:custGeom>
            <a:avLst/>
            <a:gdLst>
              <a:gd name="textAreaLeft" fmla="*/ 0 w 6558480"/>
              <a:gd name="textAreaRight" fmla="*/ 6559560 w 6558480"/>
              <a:gd name="textAreaTop" fmla="*/ 0 h 1749960"/>
              <a:gd name="textAreaBottom" fmla="*/ 1751040 h 1749960"/>
            </a:gdLst>
            <a:ahLst/>
            <a:rect l="textAreaLeft" t="textAreaTop" r="textAreaRight" b="textAreaBottom"/>
            <a:pathLst>
              <a:path w="6559550" h="1751013">
                <a:moveTo>
                  <a:pt x="0" y="0"/>
                </a:moveTo>
                <a:lnTo>
                  <a:pt x="18222" y="0"/>
                </a:lnTo>
                <a:lnTo>
                  <a:pt x="18222" y="4867"/>
                </a:lnTo>
                <a:lnTo>
                  <a:pt x="0" y="4867"/>
                </a:lnTo>
                <a:lnTo>
                  <a:pt x="0" y="0"/>
                </a:lnTo>
                <a:close/>
              </a:path>
            </a:pathLst>
          </a:custGeom>
          <a:noFill/>
          <a:ln w="0">
            <a:noFill/>
          </a:ln>
        </p:spPr>
        <p:style>
          <a:lnRef idx="0"/>
          <a:fillRef idx="0"/>
          <a:effectRef idx="0"/>
          <a:fontRef idx="minor"/>
        </p:style>
        <p:txBody>
          <a:bodyPr wrap="none" lIns="90000" rIns="90000" tIns="46800" bIns="46800" anchor="ctr">
            <a:noAutofit/>
          </a:bodyPr>
          <a:p>
            <a:pPr>
              <a:lnSpc>
                <a:spcPct val="100000"/>
              </a:lnSpc>
              <a:tabLst>
                <a:tab algn="l" pos="0"/>
              </a:tabLst>
            </a:pPr>
            <a:endParaRPr b="0" lang="pt-BR" sz="1800" spc="-1" strike="noStrike">
              <a:solidFill>
                <a:schemeClr val="dk1"/>
              </a:solidFill>
              <a:latin typeface="Arial"/>
              <a:ea typeface="Microsoft YaHei"/>
            </a:endParaRPr>
          </a:p>
        </p:txBody>
      </p:sp>
      <p:sp>
        <p:nvSpPr>
          <p:cNvPr id="153" name="Forma Livre: Forma 4"/>
          <p:cNvSpPr/>
          <p:nvPr/>
        </p:nvSpPr>
        <p:spPr>
          <a:xfrm>
            <a:off x="425160" y="569520"/>
            <a:ext cx="8268480" cy="4664160"/>
          </a:xfrm>
          <a:custGeom>
            <a:avLst/>
            <a:gdLst>
              <a:gd name="textAreaLeft" fmla="*/ 0 w 8268480"/>
              <a:gd name="textAreaRight" fmla="*/ 8269560 w 8268480"/>
              <a:gd name="textAreaTop" fmla="*/ 0 h 4664160"/>
              <a:gd name="textAreaBottom" fmla="*/ 4665240 h 466416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0" bIns="0" anchor="ctr">
            <a:noAutofit/>
          </a:bodyPr>
          <a:p>
            <a:pPr algn="just">
              <a:lnSpc>
                <a:spcPct val="100000"/>
              </a:lnSpc>
              <a:tabLst>
                <a:tab algn="l" pos="0"/>
              </a:tabLst>
            </a:pPr>
            <a:r>
              <a:rPr b="1" lang="pt-PT" sz="2200" spc="-1" strike="noStrike">
                <a:solidFill>
                  <a:schemeClr val="dk1"/>
                </a:solidFill>
                <a:latin typeface="Arial"/>
                <a:ea typeface="Microsoft YaHei"/>
              </a:rPr>
              <a:t>DEFINE ESCUTA ESPECIALIZADA E DEPOIMENTO ESPECIAL:</a:t>
            </a:r>
            <a:endParaRPr b="0" lang="pt-BR" sz="2200" spc="-1" strike="noStrike">
              <a:solidFill>
                <a:srgbClr val="000000"/>
              </a:solidFill>
              <a:latin typeface="Arial"/>
            </a:endParaRPr>
          </a:p>
          <a:p>
            <a:pPr algn="just">
              <a:lnSpc>
                <a:spcPct val="100000"/>
              </a:lnSpc>
              <a:tabLst>
                <a:tab algn="l" pos="0"/>
              </a:tabLst>
            </a:pPr>
            <a:endParaRPr b="0" lang="pt-BR" sz="2200" spc="-1" strike="noStrike">
              <a:solidFill>
                <a:srgbClr val="000000"/>
              </a:solidFill>
              <a:latin typeface="Arial"/>
            </a:endParaRPr>
          </a:p>
          <a:p>
            <a:pPr algn="just">
              <a:lnSpc>
                <a:spcPct val="100000"/>
              </a:lnSpc>
              <a:tabLst>
                <a:tab algn="l" pos="0"/>
              </a:tabLst>
            </a:pPr>
            <a:endParaRPr b="0" lang="pt-BR" sz="1000" spc="-1" strike="noStrike">
              <a:solidFill>
                <a:srgbClr val="000000"/>
              </a:solidFill>
              <a:latin typeface="Arial"/>
            </a:endParaRPr>
          </a:p>
          <a:p>
            <a:pPr marL="216000" indent="-216000" algn="just">
              <a:lnSpc>
                <a:spcPct val="100000"/>
              </a:lnSpc>
              <a:buClr>
                <a:srgbClr val="000000"/>
              </a:buClr>
              <a:buFont typeface="Aria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pt-PT" sz="2200" spc="-1" strike="noStrike">
                <a:solidFill>
                  <a:schemeClr val="dk1"/>
                </a:solidFill>
                <a:latin typeface="Arial"/>
                <a:ea typeface="Microsoft YaHei"/>
              </a:rPr>
              <a:t>Escuta especializada: </a:t>
            </a:r>
            <a:r>
              <a:rPr b="0" lang="pt-PT" sz="2200" spc="-1" strike="noStrike">
                <a:solidFill>
                  <a:schemeClr val="dk1"/>
                </a:solidFill>
                <a:latin typeface="Arial"/>
                <a:ea typeface="Microsoft YaHei"/>
              </a:rPr>
              <a:t>aquela realizada pelos órgãos da rede de proteção (saúde, educação, assistência social);</a:t>
            </a:r>
            <a:endParaRPr b="0" lang="pt-BR" sz="2200" spc="-1" strike="noStrike">
              <a:solidFill>
                <a:srgbClr val="000000"/>
              </a:solidFill>
              <a:latin typeface="Arial"/>
            </a:endParaRPr>
          </a:p>
          <a:p>
            <a:pPr algn="just">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pt-BR" sz="2200" spc="-1" strike="noStrike">
              <a:solidFill>
                <a:srgbClr val="000000"/>
              </a:solidFill>
              <a:latin typeface="Arial"/>
            </a:endParaRPr>
          </a:p>
          <a:p>
            <a:pPr algn="just">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pt-BR" sz="1600" spc="-1" strike="noStrike">
                <a:solidFill>
                  <a:schemeClr val="dk1"/>
                </a:solidFill>
                <a:latin typeface="Calibri"/>
                <a:ea typeface="Microsoft YaHei"/>
              </a:rPr>
              <a:t>Art. 7. </a:t>
            </a:r>
            <a:r>
              <a:rPr b="1" lang="pt-BR" sz="1600" spc="-1" strike="noStrike">
                <a:solidFill>
                  <a:schemeClr val="dk1"/>
                </a:solidFill>
                <a:latin typeface="Calibri"/>
                <a:ea typeface="Microsoft YaHei"/>
              </a:rPr>
              <a:t>Escuta especializada é o procedimento de entrevista </a:t>
            </a:r>
            <a:r>
              <a:rPr b="0" lang="pt-BR" sz="1600" spc="-1" strike="noStrike">
                <a:solidFill>
                  <a:schemeClr val="dk1"/>
                </a:solidFill>
                <a:latin typeface="Calibri"/>
                <a:ea typeface="Microsoft YaHei"/>
              </a:rPr>
              <a:t>sobre situação de violência com criança ou adolescente perante órgão da rede de proteção, limitado o relato estritamente ao necessário para o cumprimento de sua finalidade (Brasil, 2017). </a:t>
            </a:r>
            <a:endParaRPr b="0" lang="pt-BR" sz="1600" spc="-1" strike="noStrike">
              <a:solidFill>
                <a:srgbClr val="000000"/>
              </a:solidFill>
              <a:latin typeface="Arial"/>
            </a:endParaRPr>
          </a:p>
          <a:p>
            <a:pPr algn="just">
              <a:lnSpc>
                <a:spcPct val="100000"/>
              </a:lnSpc>
              <a:tabLst>
                <a:tab algn="l" pos="0"/>
              </a:tabLst>
            </a:pPr>
            <a:endParaRPr b="0" lang="pt-BR" sz="1600" spc="-1" strike="noStrike">
              <a:solidFill>
                <a:srgbClr val="000000"/>
              </a:solidFill>
              <a:latin typeface="Arial"/>
            </a:endParaRPr>
          </a:p>
        </p:txBody>
      </p:sp>
      <p:pic>
        <p:nvPicPr>
          <p:cNvPr id="154" name="Imagem 5" descr=""/>
          <p:cNvPicPr/>
          <p:nvPr/>
        </p:nvPicPr>
        <p:blipFill>
          <a:blip r:embed="rId1"/>
          <a:stretch/>
        </p:blipFill>
        <p:spPr>
          <a:xfrm>
            <a:off x="2209320" y="5234760"/>
            <a:ext cx="4740480" cy="15782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p:nvPr>
        </p:nvSpPr>
        <p:spPr>
          <a:xfrm>
            <a:off x="457200" y="548640"/>
            <a:ext cx="8228160" cy="5687640"/>
          </a:xfrm>
          <a:prstGeom prst="rect">
            <a:avLst/>
          </a:prstGeom>
          <a:noFill/>
          <a:ln w="0">
            <a:noFill/>
          </a:ln>
        </p:spPr>
        <p:txBody>
          <a:bodyPr tIns="0" anchor="t">
            <a:normAutofit/>
          </a:bodyPr>
          <a:p>
            <a:pPr marL="432000" indent="-324000" algn="just">
              <a:lnSpc>
                <a:spcPct val="100000"/>
              </a:lnSpc>
              <a:buClr>
                <a:srgbClr val="000000"/>
              </a:buClr>
              <a:buFont typeface="Aria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1" lang="pt-PT" sz="3200" spc="-1" strike="noStrike">
                <a:solidFill>
                  <a:schemeClr val="dk1"/>
                </a:solidFill>
                <a:latin typeface="Arial"/>
                <a:ea typeface="Microsoft YaHei"/>
              </a:rPr>
              <a:t>Depoimento especial: </a:t>
            </a:r>
            <a:r>
              <a:rPr b="0" lang="pt-PT" sz="3200" spc="-1" strike="noStrike">
                <a:solidFill>
                  <a:schemeClr val="dk1"/>
                </a:solidFill>
                <a:latin typeface="Arial"/>
                <a:ea typeface="Microsoft YaHei"/>
              </a:rPr>
              <a:t>procedimento de oitiva, realizado por autoridade policial ou judiciária (o qual segue protocolo PARA COMPROVAÇÃO DE ABUSO E ELEMENTOS DA VERACIDADE DO CASO)</a:t>
            </a:r>
            <a:endParaRPr b="0" lang="pt-BR" sz="3200" spc="-1" strike="noStrike">
              <a:solidFill>
                <a:srgbClr val="000000"/>
              </a:solidFill>
              <a:latin typeface="Arial"/>
            </a:endParaRPr>
          </a:p>
          <a:p>
            <a:pPr indent="0" algn="just">
              <a:lnSpc>
                <a:spcPct val="100000"/>
              </a:lnSpc>
              <a:buNone/>
              <a:tabLst>
                <a:tab algn="l" pos="0"/>
              </a:tabLst>
            </a:pPr>
            <a:endParaRPr b="0" lang="pt-BR" sz="3200" spc="-1" strike="noStrike">
              <a:solidFill>
                <a:srgbClr val="000000"/>
              </a:solidFill>
              <a:latin typeface="Arial"/>
            </a:endParaRPr>
          </a:p>
          <a:p>
            <a:pPr indent="0" algn="just">
              <a:lnSpc>
                <a:spcPct val="100000"/>
              </a:lnSpc>
              <a:buNone/>
              <a:tabLst>
                <a:tab algn="l" pos="0"/>
              </a:tabLst>
            </a:pPr>
            <a:endParaRPr b="0" lang="pt-BR" sz="1100" spc="-1" strike="noStrike">
              <a:solidFill>
                <a:srgbClr val="000000"/>
              </a:solidFill>
              <a:latin typeface="Arial"/>
            </a:endParaRPr>
          </a:p>
          <a:p>
            <a:pPr indent="0" algn="just">
              <a:lnSpc>
                <a:spcPct val="100000"/>
              </a:lnSpc>
              <a:buNone/>
              <a:tabLst>
                <a:tab algn="l" pos="0"/>
              </a:tabLst>
            </a:pPr>
            <a:endParaRPr b="0" lang="pt-BR" sz="3200" spc="-1" strike="noStrike">
              <a:solidFill>
                <a:srgbClr val="000000"/>
              </a:solidFill>
              <a:latin typeface="Arial"/>
            </a:endParaRPr>
          </a:p>
          <a:p>
            <a:pPr indent="0" algn="just">
              <a:lnSpc>
                <a:spcPct val="100000"/>
              </a:lnSpc>
              <a:buNone/>
              <a:tabLst>
                <a:tab algn="l" pos="0"/>
              </a:tabLst>
            </a:pPr>
            <a:r>
              <a:rPr b="0" lang="pt-PT" sz="3200" spc="-1" strike="noStrike">
                <a:solidFill>
                  <a:schemeClr val="dk1"/>
                </a:solidFill>
                <a:latin typeface="Arial"/>
                <a:ea typeface="Microsoft YaHei"/>
              </a:rPr>
              <a:t>(Rede ou sistema de garantia – escuta sem sugestionabilidade e Ministério Publico ou Policial – judicialização da prova)</a:t>
            </a:r>
            <a:endParaRPr b="0" lang="pt-BR" sz="3200" spc="-1" strike="noStrike">
              <a:solidFill>
                <a:srgbClr val="000000"/>
              </a:solidFill>
              <a:latin typeface="Arial"/>
            </a:endParaRPr>
          </a:p>
          <a:p>
            <a:pPr indent="0" algn="just">
              <a:lnSpc>
                <a:spcPct val="100000"/>
              </a:lnSpc>
              <a:buNone/>
              <a:tabLst>
                <a:tab algn="l" pos="0"/>
              </a:tabLst>
            </a:pPr>
            <a:endParaRPr b="0" lang="pt-BR" sz="3200" spc="-1" strike="noStrike">
              <a:solidFill>
                <a:srgbClr val="000000"/>
              </a:solidFill>
              <a:latin typeface="Arial"/>
            </a:endParaRPr>
          </a:p>
          <a:p>
            <a:pPr indent="0">
              <a:lnSpc>
                <a:spcPct val="100000"/>
              </a:lnSpc>
              <a:spcBef>
                <a:spcPts val="1417"/>
              </a:spcBef>
              <a:buNone/>
              <a:tabLst>
                <a:tab algn="l" pos="0"/>
              </a:tabLst>
            </a:pP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Forma Livre: Forma 1"/>
          <p:cNvSpPr/>
          <p:nvPr/>
        </p:nvSpPr>
        <p:spPr>
          <a:xfrm>
            <a:off x="465120" y="380880"/>
            <a:ext cx="8228520" cy="2207160"/>
          </a:xfrm>
          <a:custGeom>
            <a:avLst/>
            <a:gdLst>
              <a:gd name="textAreaLeft" fmla="*/ 0 w 8228520"/>
              <a:gd name="textAreaRight" fmla="*/ 8229600 w 8228520"/>
              <a:gd name="textAreaTop" fmla="*/ 0 h 2207160"/>
              <a:gd name="textAreaBottom" fmla="*/ 2208240 h 2207160"/>
            </a:gdLst>
            <a:ahLst/>
            <a:rect l="textAreaLeft" t="textAreaTop" r="textAreaRight" b="textAreaBottom"/>
            <a:pathLst>
              <a:path w="8229600" h="2208213">
                <a:moveTo>
                  <a:pt x="0" y="0"/>
                </a:moveTo>
                <a:lnTo>
                  <a:pt x="22859" y="0"/>
                </a:lnTo>
                <a:lnTo>
                  <a:pt x="22859" y="6137"/>
                </a:lnTo>
                <a:lnTo>
                  <a:pt x="0" y="6137"/>
                </a:lnTo>
                <a:lnTo>
                  <a:pt x="0" y="0"/>
                </a:lnTo>
                <a:close/>
              </a:path>
            </a:pathLst>
          </a:custGeom>
          <a:noFill/>
          <a:ln w="0">
            <a:noFill/>
          </a:ln>
        </p:spPr>
        <p:style>
          <a:lnRef idx="0"/>
          <a:fillRef idx="0"/>
          <a:effectRef idx="0"/>
          <a:fontRef idx="minor"/>
        </p:style>
        <p:txBody>
          <a:bodyPr wrap="none" lIns="90000" rIns="90000" tIns="46800" bIns="46800" anchor="ctr">
            <a:noAutofit/>
          </a:bodyPr>
          <a:p>
            <a:pPr>
              <a:lnSpc>
                <a:spcPct val="100000"/>
              </a:lnSpc>
              <a:tabLst>
                <a:tab algn="l" pos="0"/>
              </a:tabLst>
            </a:pPr>
            <a:endParaRPr b="0" lang="pt-BR" sz="1800" spc="-1" strike="noStrike">
              <a:solidFill>
                <a:schemeClr val="dk1"/>
              </a:solidFill>
              <a:latin typeface="Arial"/>
              <a:ea typeface="Microsoft YaHei"/>
            </a:endParaRPr>
          </a:p>
        </p:txBody>
      </p:sp>
      <p:sp>
        <p:nvSpPr>
          <p:cNvPr id="157" name="Forma Livre: Forma 2"/>
          <p:cNvSpPr/>
          <p:nvPr/>
        </p:nvSpPr>
        <p:spPr>
          <a:xfrm>
            <a:off x="2133720" y="2819520"/>
            <a:ext cx="6558480" cy="1749960"/>
          </a:xfrm>
          <a:custGeom>
            <a:avLst/>
            <a:gdLst>
              <a:gd name="textAreaLeft" fmla="*/ 0 w 6558480"/>
              <a:gd name="textAreaRight" fmla="*/ 6559560 w 6558480"/>
              <a:gd name="textAreaTop" fmla="*/ 0 h 1749960"/>
              <a:gd name="textAreaBottom" fmla="*/ 1751040 h 1749960"/>
            </a:gdLst>
            <a:ahLst/>
            <a:rect l="textAreaLeft" t="textAreaTop" r="textAreaRight" b="textAreaBottom"/>
            <a:pathLst>
              <a:path w="6559550" h="1751013">
                <a:moveTo>
                  <a:pt x="0" y="0"/>
                </a:moveTo>
                <a:lnTo>
                  <a:pt x="18222" y="0"/>
                </a:lnTo>
                <a:lnTo>
                  <a:pt x="18222" y="4867"/>
                </a:lnTo>
                <a:lnTo>
                  <a:pt x="0" y="4867"/>
                </a:lnTo>
                <a:lnTo>
                  <a:pt x="0" y="0"/>
                </a:lnTo>
                <a:close/>
              </a:path>
            </a:pathLst>
          </a:custGeom>
          <a:noFill/>
          <a:ln w="0">
            <a:noFill/>
          </a:ln>
        </p:spPr>
        <p:style>
          <a:lnRef idx="0"/>
          <a:fillRef idx="0"/>
          <a:effectRef idx="0"/>
          <a:fontRef idx="minor"/>
        </p:style>
        <p:txBody>
          <a:bodyPr wrap="none" lIns="90000" rIns="90000" tIns="46800" bIns="46800" anchor="ctr">
            <a:noAutofit/>
          </a:bodyPr>
          <a:p>
            <a:pPr>
              <a:lnSpc>
                <a:spcPct val="100000"/>
              </a:lnSpc>
              <a:tabLst>
                <a:tab algn="l" pos="0"/>
              </a:tabLst>
            </a:pPr>
            <a:endParaRPr b="0" lang="pt-BR" sz="1800" spc="-1" strike="noStrike">
              <a:solidFill>
                <a:schemeClr val="dk1"/>
              </a:solidFill>
              <a:latin typeface="Arial"/>
              <a:ea typeface="Microsoft YaHei"/>
            </a:endParaRPr>
          </a:p>
        </p:txBody>
      </p:sp>
      <p:sp>
        <p:nvSpPr>
          <p:cNvPr id="158" name="Forma Livre: Forma 4"/>
          <p:cNvSpPr/>
          <p:nvPr/>
        </p:nvSpPr>
        <p:spPr>
          <a:xfrm>
            <a:off x="323280" y="2205000"/>
            <a:ext cx="8512200" cy="3275640"/>
          </a:xfrm>
          <a:custGeom>
            <a:avLst/>
            <a:gdLst>
              <a:gd name="textAreaLeft" fmla="*/ 0 w 8512200"/>
              <a:gd name="textAreaRight" fmla="*/ 8513280 w 8512200"/>
              <a:gd name="textAreaTop" fmla="*/ 0 h 3275640"/>
              <a:gd name="textAreaBottom" fmla="*/ 3276720 h 327564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0" bIns="0" anchor="ctr">
            <a:noAutofit/>
          </a:bodyPr>
          <a:p>
            <a:pPr algn="just">
              <a:lnSpc>
                <a:spcPct val="100000"/>
              </a:lnSpc>
              <a:tabLst>
                <a:tab algn="l" pos="0"/>
              </a:tabLst>
            </a:pPr>
            <a:r>
              <a:rPr b="1" lang="pt-PT" sz="2000" spc="-1" strike="noStrike">
                <a:solidFill>
                  <a:schemeClr val="dk1"/>
                </a:solidFill>
                <a:latin typeface="Arial"/>
                <a:ea typeface="Microsoft YaHei"/>
              </a:rPr>
              <a:t>ESTABELECE DIRETRIZES PARA A INTEGRAÇÃO DAS POLÍTICAS DE ATENDIMENTO, QUE PODERÁ SER EXIGIDA INCLUSIVE JUDICIALMENTE, COMO FORMA DE GARANTIR DIREITOS.</a:t>
            </a:r>
            <a:endParaRPr b="0" lang="pt-BR" sz="2000" spc="-1" strike="noStrike">
              <a:solidFill>
                <a:srgbClr val="000000"/>
              </a:solidFill>
              <a:latin typeface="Arial"/>
            </a:endParaRPr>
          </a:p>
          <a:p>
            <a:pPr algn="just">
              <a:lnSpc>
                <a:spcPct val="100000"/>
              </a:lnSpc>
              <a:tabLst>
                <a:tab algn="l" pos="0"/>
              </a:tabLst>
            </a:pPr>
            <a:endParaRPr b="0" lang="pt-BR" sz="2000" spc="-1" strike="noStrike">
              <a:solidFill>
                <a:srgbClr val="000000"/>
              </a:solidFill>
              <a:latin typeface="Arial"/>
            </a:endParaRPr>
          </a:p>
          <a:p>
            <a:pPr algn="just">
              <a:lnSpc>
                <a:spcPct val="100000"/>
              </a:lnSpc>
              <a:tabLst>
                <a:tab algn="l" pos="0"/>
              </a:tabLst>
            </a:pPr>
            <a:r>
              <a:rPr b="0" lang="pt-PT" sz="2200" spc="-1" strike="noStrike">
                <a:solidFill>
                  <a:schemeClr val="dk1"/>
                </a:solidFill>
                <a:latin typeface="Arial"/>
                <a:ea typeface="Microsoft YaHei"/>
              </a:rPr>
              <a:t>É recomendado que essa integração seja feita mediante a implementação </a:t>
            </a:r>
            <a:r>
              <a:rPr b="1" lang="pt-PT" sz="2200" spc="-1" strike="noStrike">
                <a:solidFill>
                  <a:schemeClr val="dk1"/>
                </a:solidFill>
                <a:latin typeface="Arial"/>
                <a:ea typeface="Microsoft YaHei"/>
              </a:rPr>
              <a:t>de Centros de Atendimento Integrado</a:t>
            </a:r>
            <a:r>
              <a:rPr b="0" lang="pt-PT" sz="2200" spc="-1" strike="noStrike">
                <a:solidFill>
                  <a:schemeClr val="dk1"/>
                </a:solidFill>
                <a:latin typeface="Arial"/>
                <a:ea typeface="Microsoft YaHei"/>
              </a:rPr>
              <a:t>, como existem em diversos países, mas com implantação ainda pequena no Brasil.</a:t>
            </a:r>
            <a:endParaRPr b="0" lang="pt-BR" sz="2200" spc="-1" strike="noStrike">
              <a:solidFill>
                <a:srgbClr val="000000"/>
              </a:solidFill>
              <a:latin typeface="Arial"/>
            </a:endParaRPr>
          </a:p>
          <a:p>
            <a:pPr algn="just">
              <a:lnSpc>
                <a:spcPct val="100000"/>
              </a:lnSpc>
              <a:tabLst>
                <a:tab algn="l" pos="0"/>
              </a:tabLst>
            </a:pPr>
            <a:endParaRPr b="0" lang="pt-BR" sz="2200" spc="-1" strike="noStrike">
              <a:solidFill>
                <a:srgbClr val="000000"/>
              </a:solidFill>
              <a:latin typeface="Arial"/>
            </a:endParaRPr>
          </a:p>
          <a:p>
            <a:pPr algn="just">
              <a:lnSpc>
                <a:spcPct val="100000"/>
              </a:lnSpc>
              <a:tabLst>
                <a:tab algn="l" pos="0"/>
              </a:tabLst>
            </a:pPr>
            <a:endParaRPr b="0" lang="pt-BR" sz="2200" spc="-1" strike="noStrike">
              <a:solidFill>
                <a:srgbClr val="000000"/>
              </a:solidFill>
              <a:latin typeface="Arial"/>
            </a:endParaRPr>
          </a:p>
          <a:p>
            <a:pPr algn="just">
              <a:lnSpc>
                <a:spcPct val="100000"/>
              </a:lnSpc>
              <a:tabLst>
                <a:tab algn="l" pos="0"/>
              </a:tabLst>
            </a:pPr>
            <a:r>
              <a:rPr b="0" lang="pt-PT" sz="2200" spc="-1" strike="noStrike">
                <a:solidFill>
                  <a:schemeClr val="dk1"/>
                </a:solidFill>
                <a:latin typeface="Arial"/>
                <a:ea typeface="Microsoft YaHei"/>
              </a:rPr>
              <a:t>Caso a rede ja possua espaço com essas características não é necessário criar outro.</a:t>
            </a:r>
            <a:endParaRPr b="0" lang="pt-BR" sz="2200" spc="-1" strike="noStrike">
              <a:solidFill>
                <a:srgbClr val="000000"/>
              </a:solidFill>
              <a:latin typeface="Arial"/>
            </a:endParaRPr>
          </a:p>
          <a:p>
            <a:pPr algn="just">
              <a:lnSpc>
                <a:spcPct val="100000"/>
              </a:lnSpc>
              <a:tabLst>
                <a:tab algn="l" pos="0"/>
              </a:tabLst>
            </a:pPr>
            <a:endParaRPr b="0" lang="pt-BR" sz="2200" spc="-1" strike="noStrike">
              <a:solidFill>
                <a:srgbClr val="000000"/>
              </a:solidFill>
              <a:latin typeface="Arial"/>
            </a:endParaRPr>
          </a:p>
          <a:p>
            <a:pPr algn="just">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pt-BR" sz="2200" spc="-1" strike="noStrike">
                <a:solidFill>
                  <a:schemeClr val="dk1"/>
                </a:solidFill>
                <a:latin typeface="Arial"/>
                <a:ea typeface="Microsoft YaHei"/>
              </a:rPr>
              <a:t>Ambiente acolhedor, que proporcione:</a:t>
            </a:r>
            <a:endParaRPr b="0" lang="pt-BR" sz="2200" spc="-1" strike="noStrike">
              <a:solidFill>
                <a:srgbClr val="000000"/>
              </a:solidFill>
              <a:latin typeface="Arial"/>
            </a:endParaRPr>
          </a:p>
          <a:p>
            <a:pPr algn="just">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pt-BR" sz="2200" spc="-1" strike="noStrike">
                <a:solidFill>
                  <a:srgbClr val="ff0000"/>
                </a:solidFill>
                <a:latin typeface="Arial"/>
                <a:ea typeface="Microsoft YaHei"/>
              </a:rPr>
              <a:t>Privacidade</a:t>
            </a:r>
            <a:endParaRPr b="0" lang="pt-BR" sz="2200" spc="-1" strike="noStrike">
              <a:solidFill>
                <a:srgbClr val="000000"/>
              </a:solidFill>
              <a:latin typeface="Arial"/>
            </a:endParaRPr>
          </a:p>
          <a:p>
            <a:pPr algn="just">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pt-BR" sz="2200" spc="-1" strike="noStrike">
                <a:solidFill>
                  <a:srgbClr val="ff0000"/>
                </a:solidFill>
                <a:latin typeface="Arial"/>
                <a:ea typeface="Microsoft YaHei"/>
              </a:rPr>
              <a:t>Sigilo</a:t>
            </a:r>
            <a:endParaRPr b="0" lang="pt-BR" sz="2200" spc="-1" strike="noStrike">
              <a:solidFill>
                <a:srgbClr val="000000"/>
              </a:solidFill>
              <a:latin typeface="Arial"/>
            </a:endParaRPr>
          </a:p>
          <a:p>
            <a:pPr algn="just">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pt-BR" sz="2200" spc="-1" strike="noStrike">
                <a:solidFill>
                  <a:srgbClr val="ff0000"/>
                </a:solidFill>
                <a:latin typeface="Arial"/>
                <a:ea typeface="Microsoft YaHei"/>
              </a:rPr>
              <a:t>acessibilidade</a:t>
            </a:r>
            <a:endParaRPr b="0" lang="pt-BR" sz="2200" spc="-1" strike="noStrike">
              <a:solidFill>
                <a:srgbClr val="000000"/>
              </a:solidFill>
              <a:latin typeface="Arial"/>
            </a:endParaRPr>
          </a:p>
          <a:p>
            <a:pPr algn="just">
              <a:lnSpc>
                <a:spcPct val="100000"/>
              </a:lnSpc>
              <a:tabLst>
                <a:tab algn="l" pos="0"/>
              </a:tabLst>
            </a:pPr>
            <a:endParaRPr b="0" lang="pt-BR" sz="2200" spc="-1" strike="noStrike">
              <a:solidFill>
                <a:srgbClr val="000000"/>
              </a:solidFill>
              <a:latin typeface="Arial"/>
            </a:endParaRPr>
          </a:p>
          <a:p>
            <a:pPr algn="just">
              <a:lnSpc>
                <a:spcPct val="100000"/>
              </a:lnSpc>
              <a:tabLst>
                <a:tab algn="l" pos="0"/>
              </a:tabLst>
            </a:pPr>
            <a:endParaRPr b="0" lang="pt-BR" sz="2200" spc="-1" strike="noStrike">
              <a:solidFill>
                <a:srgbClr val="000000"/>
              </a:solidFill>
              <a:latin typeface="Arial"/>
            </a:endParaRPr>
          </a:p>
          <a:p>
            <a:pPr algn="just">
              <a:lnSpc>
                <a:spcPct val="100000"/>
              </a:lnSpc>
              <a:tabLst>
                <a:tab algn="l" pos="0"/>
              </a:tabLst>
            </a:pPr>
            <a:endParaRPr b="0" lang="pt-BR" sz="2200" spc="-1" strike="noStrike">
              <a:solidFill>
                <a:srgbClr val="000000"/>
              </a:solidFill>
              <a:latin typeface="Arial"/>
            </a:endParaRPr>
          </a:p>
        </p:txBody>
      </p:sp>
      <p:pic>
        <p:nvPicPr>
          <p:cNvPr id="159" name="Imagem 5" descr=""/>
          <p:cNvPicPr/>
          <p:nvPr/>
        </p:nvPicPr>
        <p:blipFill>
          <a:blip r:embed="rId1"/>
          <a:stretch/>
        </p:blipFill>
        <p:spPr>
          <a:xfrm>
            <a:off x="5615640" y="4847760"/>
            <a:ext cx="3527280" cy="20091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Forma Livre: Forma 1"/>
          <p:cNvSpPr/>
          <p:nvPr/>
        </p:nvSpPr>
        <p:spPr>
          <a:xfrm>
            <a:off x="465120" y="380880"/>
            <a:ext cx="8228520" cy="2207160"/>
          </a:xfrm>
          <a:custGeom>
            <a:avLst/>
            <a:gdLst>
              <a:gd name="textAreaLeft" fmla="*/ 0 w 8228520"/>
              <a:gd name="textAreaRight" fmla="*/ 8229600 w 8228520"/>
              <a:gd name="textAreaTop" fmla="*/ 0 h 2207160"/>
              <a:gd name="textAreaBottom" fmla="*/ 2208240 h 2207160"/>
            </a:gdLst>
            <a:ahLst/>
            <a:rect l="textAreaLeft" t="textAreaTop" r="textAreaRight" b="textAreaBottom"/>
            <a:pathLst>
              <a:path w="8229600" h="2208213">
                <a:moveTo>
                  <a:pt x="0" y="0"/>
                </a:moveTo>
                <a:lnTo>
                  <a:pt x="22859" y="0"/>
                </a:lnTo>
                <a:lnTo>
                  <a:pt x="22859" y="6137"/>
                </a:lnTo>
                <a:lnTo>
                  <a:pt x="0" y="6137"/>
                </a:lnTo>
                <a:lnTo>
                  <a:pt x="0" y="0"/>
                </a:lnTo>
                <a:close/>
              </a:path>
            </a:pathLst>
          </a:custGeom>
          <a:noFill/>
          <a:ln w="0">
            <a:noFill/>
          </a:ln>
        </p:spPr>
        <p:style>
          <a:lnRef idx="0"/>
          <a:fillRef idx="0"/>
          <a:effectRef idx="0"/>
          <a:fontRef idx="minor"/>
        </p:style>
        <p:txBody>
          <a:bodyPr wrap="none" lIns="90000" rIns="90000" tIns="46800" bIns="46800" anchor="ctr">
            <a:noAutofit/>
          </a:bodyPr>
          <a:p>
            <a:pPr>
              <a:lnSpc>
                <a:spcPct val="100000"/>
              </a:lnSpc>
              <a:tabLst>
                <a:tab algn="l" pos="0"/>
              </a:tabLst>
            </a:pPr>
            <a:endParaRPr b="0" lang="pt-BR" sz="1800" spc="-1" strike="noStrike">
              <a:solidFill>
                <a:schemeClr val="dk1"/>
              </a:solidFill>
              <a:latin typeface="Arial"/>
              <a:ea typeface="Microsoft YaHei"/>
            </a:endParaRPr>
          </a:p>
        </p:txBody>
      </p:sp>
      <p:sp>
        <p:nvSpPr>
          <p:cNvPr id="161" name="Forma Livre: Forma 2"/>
          <p:cNvSpPr/>
          <p:nvPr/>
        </p:nvSpPr>
        <p:spPr>
          <a:xfrm>
            <a:off x="2133720" y="2819520"/>
            <a:ext cx="6558480" cy="1749960"/>
          </a:xfrm>
          <a:custGeom>
            <a:avLst/>
            <a:gdLst>
              <a:gd name="textAreaLeft" fmla="*/ 0 w 6558480"/>
              <a:gd name="textAreaRight" fmla="*/ 6559560 w 6558480"/>
              <a:gd name="textAreaTop" fmla="*/ 0 h 1749960"/>
              <a:gd name="textAreaBottom" fmla="*/ 1751040 h 1749960"/>
            </a:gdLst>
            <a:ahLst/>
            <a:rect l="textAreaLeft" t="textAreaTop" r="textAreaRight" b="textAreaBottom"/>
            <a:pathLst>
              <a:path w="6559550" h="1751013">
                <a:moveTo>
                  <a:pt x="0" y="0"/>
                </a:moveTo>
                <a:lnTo>
                  <a:pt x="18222" y="0"/>
                </a:lnTo>
                <a:lnTo>
                  <a:pt x="18222" y="4867"/>
                </a:lnTo>
                <a:lnTo>
                  <a:pt x="0" y="4867"/>
                </a:lnTo>
                <a:lnTo>
                  <a:pt x="0" y="0"/>
                </a:lnTo>
                <a:close/>
              </a:path>
            </a:pathLst>
          </a:custGeom>
          <a:noFill/>
          <a:ln w="0">
            <a:noFill/>
          </a:ln>
        </p:spPr>
        <p:style>
          <a:lnRef idx="0"/>
          <a:fillRef idx="0"/>
          <a:effectRef idx="0"/>
          <a:fontRef idx="minor"/>
        </p:style>
        <p:txBody>
          <a:bodyPr wrap="none" lIns="90000" rIns="90000" tIns="46800" bIns="46800" anchor="ctr">
            <a:noAutofit/>
          </a:bodyPr>
          <a:p>
            <a:pPr>
              <a:lnSpc>
                <a:spcPct val="100000"/>
              </a:lnSpc>
              <a:tabLst>
                <a:tab algn="l" pos="0"/>
              </a:tabLst>
            </a:pPr>
            <a:endParaRPr b="0" lang="pt-BR" sz="1800" spc="-1" strike="noStrike">
              <a:solidFill>
                <a:schemeClr val="dk1"/>
              </a:solidFill>
              <a:latin typeface="Arial"/>
              <a:ea typeface="Microsoft YaHei"/>
            </a:endParaRPr>
          </a:p>
        </p:txBody>
      </p:sp>
      <p:sp>
        <p:nvSpPr>
          <p:cNvPr id="162" name="Forma Livre: Forma 4"/>
          <p:cNvSpPr/>
          <p:nvPr/>
        </p:nvSpPr>
        <p:spPr>
          <a:xfrm>
            <a:off x="320760" y="1105200"/>
            <a:ext cx="8517240" cy="3427920"/>
          </a:xfrm>
          <a:custGeom>
            <a:avLst/>
            <a:gdLst>
              <a:gd name="textAreaLeft" fmla="*/ 0 w 8517240"/>
              <a:gd name="textAreaRight" fmla="*/ 8517960 w 8517240"/>
              <a:gd name="textAreaTop" fmla="*/ 0 h 3427920"/>
              <a:gd name="textAreaBottom" fmla="*/ 3429000 h 342792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0" bIns="0" anchor="ctr">
            <a:noAutofit/>
          </a:bodyPr>
          <a:p>
            <a:pPr algn="just">
              <a:lnSpc>
                <a:spcPct val="100000"/>
              </a:lnSpc>
              <a:tabLst>
                <a:tab algn="l" pos="0"/>
              </a:tabLst>
            </a:pPr>
            <a:r>
              <a:rPr b="1" lang="pt-PT" sz="2000" spc="-1" strike="noStrike">
                <a:solidFill>
                  <a:schemeClr val="dk1"/>
                </a:solidFill>
                <a:latin typeface="Arial"/>
                <a:ea typeface="Microsoft YaHei"/>
              </a:rPr>
              <a:t>ATRIBUIÇÕES ESPECÍFICAS, MAS COMPLEMENTARES, ENTRE OS ÓRGÃOS DA SAÚDE, EDUCAÇÃO, ASSISTÊNCIA SOCIAL E SEGURANÇA PÚBLICA E REFORÇA O PAPEL DE CONTROLE DOS CONSELHOS TUTELARES:</a:t>
            </a:r>
            <a:endParaRPr b="0" lang="pt-BR" sz="2000" spc="-1" strike="noStrike">
              <a:solidFill>
                <a:srgbClr val="000000"/>
              </a:solidFill>
              <a:latin typeface="Arial"/>
            </a:endParaRPr>
          </a:p>
          <a:p>
            <a:pPr>
              <a:lnSpc>
                <a:spcPct val="100000"/>
              </a:lnSpc>
              <a:tabLst>
                <a:tab algn="l" pos="0"/>
              </a:tabLst>
            </a:pPr>
            <a:endParaRPr b="0" lang="pt-BR" sz="2000" spc="-1" strike="noStrike">
              <a:solidFill>
                <a:srgbClr val="000000"/>
              </a:solidFill>
              <a:latin typeface="Arial"/>
            </a:endParaRPr>
          </a:p>
          <a:p>
            <a:pPr algn="ctr">
              <a:lnSpc>
                <a:spcPct val="100000"/>
              </a:lnSpc>
              <a:tabLst>
                <a:tab algn="l" pos="0"/>
              </a:tabLst>
            </a:pPr>
            <a:r>
              <a:rPr b="0" lang="pt-PT" sz="2000" spc="-1" strike="noStrike">
                <a:solidFill>
                  <a:schemeClr val="dk1"/>
                </a:solidFill>
                <a:latin typeface="Arial"/>
                <a:ea typeface="Microsoft YaHei"/>
              </a:rPr>
              <a:t>Dever do estado a proteção da familia, por meio de politicas públicas.</a:t>
            </a:r>
            <a:endParaRPr b="0" lang="pt-BR" sz="2000" spc="-1" strike="noStrike">
              <a:solidFill>
                <a:srgbClr val="000000"/>
              </a:solidFill>
              <a:latin typeface="Arial"/>
            </a:endParaRPr>
          </a:p>
          <a:p>
            <a:pPr algn="just">
              <a:lnSpc>
                <a:spcPct val="100000"/>
              </a:lnSpc>
              <a:tabLst>
                <a:tab algn="l" pos="0"/>
              </a:tabLst>
            </a:pPr>
            <a:endParaRPr b="0" lang="pt-BR" sz="2000" spc="-1" strike="noStrike">
              <a:solidFill>
                <a:srgbClr val="000000"/>
              </a:solidFill>
              <a:latin typeface="Arial"/>
            </a:endParaRPr>
          </a:p>
          <a:p>
            <a:pPr algn="just">
              <a:lnSpc>
                <a:spcPct val="100000"/>
              </a:lnSpc>
              <a:tabLst>
                <a:tab algn="l" pos="0"/>
              </a:tabLst>
            </a:pPr>
            <a:r>
              <a:rPr b="0" lang="pt-PT" sz="2000" spc="-1" strike="noStrike">
                <a:solidFill>
                  <a:schemeClr val="dk1"/>
                </a:solidFill>
                <a:latin typeface="Arial"/>
                <a:ea typeface="Microsoft YaHei"/>
              </a:rPr>
              <a:t>OBS: Cada municipio identificara junto ao sistema de garantia de direitos ações de atendimento às crianças vitimas de violência (seviços, programas e/ ou projetos) inclusive disque denuncias.</a:t>
            </a:r>
            <a:endParaRPr b="0" lang="pt-BR" sz="2000" spc="-1" strike="noStrike">
              <a:solidFill>
                <a:srgbClr val="000000"/>
              </a:solidFill>
              <a:latin typeface="Arial"/>
            </a:endParaRPr>
          </a:p>
          <a:p>
            <a:pPr algn="just">
              <a:lnSpc>
                <a:spcPct val="100000"/>
              </a:lnSpc>
              <a:tabLst>
                <a:tab algn="l" pos="0"/>
              </a:tabLst>
            </a:pPr>
            <a:endParaRPr b="0" lang="pt-BR" sz="2000" spc="-1" strike="noStrike">
              <a:solidFill>
                <a:srgbClr val="000000"/>
              </a:solidFill>
              <a:latin typeface="Arial"/>
            </a:endParaRPr>
          </a:p>
          <a:p>
            <a:pPr algn="just">
              <a:lnSpc>
                <a:spcPct val="100000"/>
              </a:lnSpc>
              <a:tabLst>
                <a:tab algn="l" pos="0"/>
              </a:tabLst>
            </a:pPr>
            <a:r>
              <a:rPr b="0" lang="pt-PT" sz="2000" spc="-1" strike="noStrike">
                <a:solidFill>
                  <a:schemeClr val="dk1"/>
                </a:solidFill>
                <a:latin typeface="Arial"/>
                <a:ea typeface="Microsoft YaHei"/>
              </a:rPr>
              <a:t>Recebidas denuncias devem ser encaminhadas:</a:t>
            </a:r>
            <a:endParaRPr b="0" lang="pt-BR" sz="2000" spc="-1" strike="noStrike">
              <a:solidFill>
                <a:srgbClr val="000000"/>
              </a:solidFill>
              <a:latin typeface="Arial"/>
            </a:endParaRPr>
          </a:p>
          <a:p>
            <a:pPr algn="just">
              <a:lnSpc>
                <a:spcPct val="100000"/>
              </a:lnSpc>
              <a:tabLst>
                <a:tab algn="l" pos="0"/>
              </a:tabLst>
            </a:pPr>
            <a:r>
              <a:rPr b="0" lang="pt-PT" sz="2000" spc="-1" strike="noStrike">
                <a:solidFill>
                  <a:schemeClr val="dk1"/>
                </a:solidFill>
                <a:latin typeface="Arial"/>
                <a:ea typeface="Microsoft YaHei"/>
              </a:rPr>
              <a:t>-  Autoridade policial para averiguação e apuração</a:t>
            </a:r>
            <a:endParaRPr b="0" lang="pt-BR" sz="2000" spc="-1" strike="noStrike">
              <a:solidFill>
                <a:srgbClr val="000000"/>
              </a:solidFill>
              <a:latin typeface="Arial"/>
            </a:endParaRPr>
          </a:p>
          <a:p>
            <a:pPr marL="343080" indent="-343080" algn="just">
              <a:lnSpc>
                <a:spcPct val="100000"/>
              </a:lnSpc>
              <a:buClr>
                <a:srgbClr val="000000"/>
              </a:buClr>
              <a:buFont typeface="Open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pt-PT" sz="2000" spc="-1" strike="noStrike">
                <a:solidFill>
                  <a:schemeClr val="dk1"/>
                </a:solidFill>
                <a:latin typeface="Arial"/>
                <a:ea typeface="Microsoft YaHei"/>
              </a:rPr>
              <a:t>Conselho Tutelar para aplicação de medidas de proteção</a:t>
            </a:r>
            <a:endParaRPr b="0" lang="pt-BR" sz="2000" spc="-1" strike="noStrike">
              <a:solidFill>
                <a:srgbClr val="000000"/>
              </a:solidFill>
              <a:latin typeface="Arial"/>
            </a:endParaRPr>
          </a:p>
          <a:p>
            <a:pPr marL="343080" indent="-343080" algn="just">
              <a:lnSpc>
                <a:spcPct val="100000"/>
              </a:lnSpc>
              <a:buClr>
                <a:srgbClr val="000000"/>
              </a:buClr>
              <a:buFont typeface="OpenSymbo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pt-PT" sz="2000" spc="-1" strike="noStrike">
                <a:solidFill>
                  <a:schemeClr val="dk1"/>
                </a:solidFill>
                <a:latin typeface="Arial"/>
                <a:ea typeface="Microsoft YaHei"/>
              </a:rPr>
              <a:t>Ministério publico para o depoimento especial</a:t>
            </a:r>
            <a:endParaRPr b="0" lang="pt-BR" sz="2000" spc="-1" strike="noStrike">
              <a:solidFill>
                <a:srgbClr val="000000"/>
              </a:solidFill>
              <a:latin typeface="Arial"/>
            </a:endParaRPr>
          </a:p>
          <a:p>
            <a:pPr algn="just">
              <a:lnSpc>
                <a:spcPct val="100000"/>
              </a:lnSpc>
              <a:tabLst>
                <a:tab algn="l" pos="0"/>
              </a:tabLst>
            </a:pPr>
            <a:endParaRPr b="0" lang="pt-BR" sz="2200" spc="-1" strike="noStrike">
              <a:solidFill>
                <a:srgbClr val="000000"/>
              </a:solidFill>
              <a:latin typeface="Arial"/>
            </a:endParaRPr>
          </a:p>
          <a:p>
            <a:pPr algn="just">
              <a:lnSpc>
                <a:spcPct val="100000"/>
              </a:lnSpc>
              <a:tabLst>
                <a:tab algn="l" pos="0"/>
              </a:tabLst>
            </a:pPr>
            <a:endParaRPr b="0" lang="pt-BR" sz="2200" spc="-1" strike="noStrike">
              <a:solidFill>
                <a:srgbClr val="000000"/>
              </a:solidFill>
              <a:latin typeface="Arial"/>
            </a:endParaRPr>
          </a:p>
        </p:txBody>
      </p:sp>
      <p:pic>
        <p:nvPicPr>
          <p:cNvPr id="163" name="Imagem 5" descr=""/>
          <p:cNvPicPr/>
          <p:nvPr/>
        </p:nvPicPr>
        <p:blipFill>
          <a:blip r:embed="rId1"/>
          <a:stretch/>
        </p:blipFill>
        <p:spPr>
          <a:xfrm>
            <a:off x="2267640" y="5160600"/>
            <a:ext cx="4813560" cy="166860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p:nvPr>
        </p:nvSpPr>
        <p:spPr>
          <a:xfrm>
            <a:off x="457200" y="864000"/>
            <a:ext cx="8228520" cy="5255280"/>
          </a:xfrm>
          <a:prstGeom prst="rect">
            <a:avLst/>
          </a:prstGeom>
          <a:noFill/>
          <a:ln w="0">
            <a:noFill/>
          </a:ln>
        </p:spPr>
        <p:txBody>
          <a:bodyPr anchor="t">
            <a:normAutofit fontScale="92000"/>
          </a:bodyPr>
          <a:p>
            <a:pPr indent="0" algn="ctr">
              <a:lnSpc>
                <a:spcPct val="100000"/>
              </a:lnSpc>
              <a:spcBef>
                <a:spcPts val="479"/>
              </a:spcBef>
              <a:buNone/>
              <a:tabLst>
                <a:tab algn="l" pos="0"/>
              </a:tabLst>
            </a:pPr>
            <a:r>
              <a:rPr b="1" lang="pt-BR" sz="2400" spc="-1" strike="noStrike">
                <a:solidFill>
                  <a:schemeClr val="dk1"/>
                </a:solidFill>
                <a:latin typeface="Calibri"/>
              </a:rPr>
              <a:t>Lacunas existentes na Lei 13.431</a:t>
            </a:r>
            <a:endParaRPr b="0" lang="pt-BR" sz="2400" spc="-1" strike="noStrike">
              <a:solidFill>
                <a:srgbClr val="000000"/>
              </a:solidFill>
              <a:latin typeface="Arial"/>
            </a:endParaRPr>
          </a:p>
          <a:p>
            <a:pPr indent="0" algn="ctr">
              <a:lnSpc>
                <a:spcPct val="100000"/>
              </a:lnSpc>
              <a:spcBef>
                <a:spcPts val="479"/>
              </a:spcBef>
              <a:buNone/>
              <a:tabLst>
                <a:tab algn="l" pos="0"/>
              </a:tabLst>
            </a:pPr>
            <a:r>
              <a:rPr b="1" lang="pt-BR" sz="2400" spc="-1" strike="noStrike">
                <a:solidFill>
                  <a:schemeClr val="dk1"/>
                </a:solidFill>
                <a:latin typeface="Calibri"/>
              </a:rPr>
              <a:t>(Portaria da CIBn.19 e Nota Técnica do CFESS)</a:t>
            </a:r>
            <a:endParaRPr b="0" lang="pt-BR" sz="2400" spc="-1" strike="noStrike">
              <a:solidFill>
                <a:srgbClr val="000000"/>
              </a:solidFill>
              <a:latin typeface="Arial"/>
            </a:endParaRPr>
          </a:p>
          <a:p>
            <a:pPr indent="0" algn="ctr">
              <a:lnSpc>
                <a:spcPct val="100000"/>
              </a:lnSpc>
              <a:spcBef>
                <a:spcPts val="479"/>
              </a:spcBef>
              <a:buNone/>
              <a:tabLst>
                <a:tab algn="l" pos="0"/>
              </a:tabLst>
            </a:pPr>
            <a:endParaRPr b="0" lang="pt-BR" sz="2400" spc="-1" strike="noStrike">
              <a:solidFill>
                <a:srgbClr val="000000"/>
              </a:solidFill>
              <a:latin typeface="Arial"/>
            </a:endParaRPr>
          </a:p>
          <a:p>
            <a:pPr indent="0" algn="just">
              <a:lnSpc>
                <a:spcPct val="100000"/>
              </a:lnSpc>
              <a:spcBef>
                <a:spcPts val="479"/>
              </a:spcBef>
              <a:buNone/>
              <a:tabLst>
                <a:tab algn="l" pos="0"/>
              </a:tabLst>
            </a:pPr>
            <a:r>
              <a:rPr b="0" lang="pt-BR" sz="2400" spc="-1" strike="noStrike">
                <a:solidFill>
                  <a:schemeClr val="dk1"/>
                </a:solidFill>
                <a:latin typeface="Calibri"/>
              </a:rPr>
              <a:t>1ª: Estabelece o SGD (resol. 113/2006. CONANDA)</a:t>
            </a:r>
            <a:endParaRPr b="0" lang="pt-BR" sz="2400" spc="-1" strike="noStrike">
              <a:solidFill>
                <a:srgbClr val="000000"/>
              </a:solidFill>
              <a:latin typeface="Arial"/>
            </a:endParaRPr>
          </a:p>
          <a:p>
            <a:pPr indent="0" algn="just">
              <a:lnSpc>
                <a:spcPct val="100000"/>
              </a:lnSpc>
              <a:spcBef>
                <a:spcPts val="479"/>
              </a:spcBef>
              <a:buNone/>
              <a:tabLst>
                <a:tab algn="l" pos="0"/>
              </a:tabLst>
            </a:pPr>
            <a:r>
              <a:rPr b="0" lang="pt-BR" sz="2400" spc="-1" strike="noStrike">
                <a:solidFill>
                  <a:schemeClr val="dk1"/>
                </a:solidFill>
                <a:latin typeface="Calibri"/>
              </a:rPr>
              <a:t>2º: Tipos de violência – alienação parental</a:t>
            </a:r>
            <a:endParaRPr b="0" lang="pt-BR" sz="2400" spc="-1" strike="noStrike">
              <a:solidFill>
                <a:srgbClr val="000000"/>
              </a:solidFill>
              <a:latin typeface="Arial"/>
            </a:endParaRPr>
          </a:p>
          <a:p>
            <a:pPr indent="0" algn="just">
              <a:lnSpc>
                <a:spcPct val="100000"/>
              </a:lnSpc>
              <a:spcBef>
                <a:spcPts val="479"/>
              </a:spcBef>
              <a:buNone/>
              <a:tabLst>
                <a:tab algn="l" pos="0"/>
              </a:tabLst>
            </a:pPr>
            <a:r>
              <a:rPr b="0" lang="pt-BR" sz="2400" spc="-1" strike="noStrike">
                <a:solidFill>
                  <a:schemeClr val="dk1"/>
                </a:solidFill>
                <a:latin typeface="Calibri"/>
              </a:rPr>
              <a:t>3º: Registro (confidencial – 01 do profissional que atende e 01 para compartilhamento da rede)</a:t>
            </a:r>
            <a:endParaRPr b="0" lang="pt-BR" sz="2400" spc="-1" strike="noStrike">
              <a:solidFill>
                <a:srgbClr val="000000"/>
              </a:solidFill>
              <a:latin typeface="Arial"/>
            </a:endParaRPr>
          </a:p>
          <a:p>
            <a:pPr indent="0" algn="just">
              <a:lnSpc>
                <a:spcPct val="100000"/>
              </a:lnSpc>
              <a:spcBef>
                <a:spcPts val="479"/>
              </a:spcBef>
              <a:buNone/>
              <a:tabLst>
                <a:tab algn="l" pos="0"/>
              </a:tabLst>
            </a:pPr>
            <a:r>
              <a:rPr b="0" lang="pt-BR" sz="2400" spc="-1" strike="noStrike">
                <a:solidFill>
                  <a:schemeClr val="dk1"/>
                </a:solidFill>
                <a:latin typeface="Calibri"/>
              </a:rPr>
              <a:t>4º: Espaço de atendimento – Centros Integrados</a:t>
            </a:r>
            <a:endParaRPr b="0" lang="pt-BR" sz="2400" spc="-1" strike="noStrike">
              <a:solidFill>
                <a:srgbClr val="000000"/>
              </a:solidFill>
              <a:latin typeface="Arial"/>
            </a:endParaRPr>
          </a:p>
          <a:p>
            <a:pPr indent="0" algn="just">
              <a:lnSpc>
                <a:spcPct val="100000"/>
              </a:lnSpc>
              <a:spcBef>
                <a:spcPts val="479"/>
              </a:spcBef>
              <a:buNone/>
              <a:tabLst>
                <a:tab algn="l" pos="0"/>
              </a:tabLst>
            </a:pPr>
            <a:r>
              <a:rPr b="0" lang="pt-BR" sz="2400" spc="-1" strike="noStrike">
                <a:solidFill>
                  <a:schemeClr val="dk1"/>
                </a:solidFill>
                <a:latin typeface="Calibri"/>
              </a:rPr>
              <a:t>5º: Esvaziamento do Conselho Tutelar</a:t>
            </a:r>
            <a:endParaRPr b="0" lang="pt-BR" sz="2400" spc="-1" strike="noStrike">
              <a:solidFill>
                <a:srgbClr val="000000"/>
              </a:solidFill>
              <a:latin typeface="Arial"/>
            </a:endParaRPr>
          </a:p>
          <a:p>
            <a:pPr indent="0" algn="just">
              <a:lnSpc>
                <a:spcPct val="100000"/>
              </a:lnSpc>
              <a:spcBef>
                <a:spcPts val="479"/>
              </a:spcBef>
              <a:buNone/>
              <a:tabLst>
                <a:tab algn="l" pos="0"/>
              </a:tabLst>
            </a:pPr>
            <a:r>
              <a:rPr b="0" lang="pt-BR" sz="2400" spc="-1" strike="noStrike">
                <a:solidFill>
                  <a:schemeClr val="dk1"/>
                </a:solidFill>
                <a:latin typeface="Calibri"/>
              </a:rPr>
              <a:t>6º: Atendimento – Estratégias para atender as violências</a:t>
            </a:r>
            <a:endParaRPr b="0" lang="pt-BR" sz="2400" spc="-1" strike="noStrike">
              <a:solidFill>
                <a:srgbClr val="000000"/>
              </a:solidFill>
              <a:latin typeface="Arial"/>
            </a:endParaRPr>
          </a:p>
          <a:p>
            <a:pPr indent="0" algn="just">
              <a:lnSpc>
                <a:spcPct val="100000"/>
              </a:lnSpc>
              <a:spcBef>
                <a:spcPts val="479"/>
              </a:spcBef>
              <a:buNone/>
              <a:tabLst>
                <a:tab algn="l" pos="0"/>
              </a:tabLst>
            </a:pPr>
            <a:r>
              <a:rPr b="0" lang="pt-BR" sz="2400" spc="-1" strike="noStrike">
                <a:solidFill>
                  <a:schemeClr val="dk1"/>
                </a:solidFill>
                <a:latin typeface="Calibri"/>
              </a:rPr>
              <a:t>7º: Judicialização do atendimento – Cargo de “Tomador de Depoimento”</a:t>
            </a:r>
            <a:endParaRPr b="0" lang="pt-BR" sz="2400" spc="-1" strike="noStrike">
              <a:solidFill>
                <a:srgbClr val="000000"/>
              </a:solidFill>
              <a:latin typeface="Arial"/>
            </a:endParaRPr>
          </a:p>
          <a:p>
            <a:pPr indent="0" algn="just">
              <a:lnSpc>
                <a:spcPct val="100000"/>
              </a:lnSpc>
              <a:spcBef>
                <a:spcPts val="479"/>
              </a:spcBef>
              <a:buNone/>
              <a:tabLst>
                <a:tab algn="l" pos="0"/>
              </a:tabLst>
            </a:pPr>
            <a:r>
              <a:rPr b="0" lang="pt-BR" sz="2400" spc="-1" strike="noStrike">
                <a:solidFill>
                  <a:schemeClr val="dk1"/>
                </a:solidFill>
                <a:latin typeface="Calibri"/>
              </a:rPr>
              <a:t>8º: No caso da violência, o que é mais importante: responsabilizar o agressor ou atender a pessoa agredida?</a:t>
            </a:r>
            <a:endParaRPr b="0" lang="pt-BR"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p:nvPr>
        </p:nvSpPr>
        <p:spPr>
          <a:xfrm>
            <a:off x="410760" y="720000"/>
            <a:ext cx="8228520" cy="4524840"/>
          </a:xfrm>
          <a:prstGeom prst="rect">
            <a:avLst/>
          </a:prstGeom>
          <a:noFill/>
          <a:ln w="0">
            <a:noFill/>
          </a:ln>
        </p:spPr>
        <p:txBody>
          <a:bodyPr anchor="t">
            <a:normAutofit fontScale="67000"/>
          </a:bodyPr>
          <a:p>
            <a:pPr indent="0" algn="ctr">
              <a:lnSpc>
                <a:spcPct val="100000"/>
              </a:lnSpc>
              <a:spcBef>
                <a:spcPts val="641"/>
              </a:spcBef>
              <a:buNone/>
              <a:tabLst>
                <a:tab algn="l" pos="0"/>
              </a:tabLst>
            </a:pPr>
            <a:r>
              <a:rPr b="1" lang="pt-BR" sz="3800" spc="-1" strike="noStrike">
                <a:solidFill>
                  <a:schemeClr val="dk1"/>
                </a:solidFill>
                <a:latin typeface="Calibri"/>
              </a:rPr>
              <a:t>Pontos Importantes:</a:t>
            </a:r>
            <a:endParaRPr b="0" lang="pt-BR" sz="3800" spc="-1" strike="noStrike">
              <a:solidFill>
                <a:srgbClr val="000000"/>
              </a:solidFill>
              <a:latin typeface="Arial"/>
            </a:endParaRPr>
          </a:p>
          <a:p>
            <a:pPr indent="0" algn="ctr">
              <a:lnSpc>
                <a:spcPct val="100000"/>
              </a:lnSpc>
              <a:spcBef>
                <a:spcPts val="641"/>
              </a:spcBef>
              <a:buNone/>
              <a:tabLst>
                <a:tab algn="l" pos="0"/>
              </a:tabLst>
            </a:pPr>
            <a:endParaRPr b="0" lang="pt-BR" sz="3200" spc="-1" strike="noStrike">
              <a:solidFill>
                <a:srgbClr val="000000"/>
              </a:solidFill>
              <a:latin typeface="Arial"/>
            </a:endParaRPr>
          </a:p>
          <a:p>
            <a:pPr indent="0" algn="ctr">
              <a:lnSpc>
                <a:spcPct val="100000"/>
              </a:lnSpc>
              <a:spcBef>
                <a:spcPts val="641"/>
              </a:spcBef>
              <a:buNone/>
              <a:tabLst>
                <a:tab algn="l" pos="0"/>
              </a:tabLst>
            </a:pPr>
            <a:endParaRPr b="0" lang="pt-BR" sz="3200" spc="-1" strike="noStrike">
              <a:solidFill>
                <a:srgbClr val="000000"/>
              </a:solidFill>
              <a:latin typeface="Arial"/>
            </a:endParaRPr>
          </a:p>
          <a:p>
            <a:pPr indent="0" algn="just">
              <a:lnSpc>
                <a:spcPct val="100000"/>
              </a:lnSpc>
              <a:spcBef>
                <a:spcPts val="641"/>
              </a:spcBef>
              <a:buNone/>
              <a:tabLst>
                <a:tab algn="l" pos="0"/>
              </a:tabLst>
            </a:pPr>
            <a:r>
              <a:rPr b="0" lang="pt-BR" sz="3800" spc="-1" strike="noStrike">
                <a:solidFill>
                  <a:schemeClr val="dk1"/>
                </a:solidFill>
                <a:latin typeface="Calibri"/>
              </a:rPr>
              <a:t>1- Prontuário é do usuário e da instituição</a:t>
            </a:r>
            <a:endParaRPr b="0" lang="pt-BR" sz="3800" spc="-1" strike="noStrike">
              <a:solidFill>
                <a:srgbClr val="000000"/>
              </a:solidFill>
              <a:latin typeface="Arial"/>
            </a:endParaRPr>
          </a:p>
          <a:p>
            <a:pPr indent="0" algn="just">
              <a:lnSpc>
                <a:spcPct val="100000"/>
              </a:lnSpc>
              <a:spcBef>
                <a:spcPts val="641"/>
              </a:spcBef>
              <a:buNone/>
              <a:tabLst>
                <a:tab algn="l" pos="0"/>
              </a:tabLst>
            </a:pPr>
            <a:r>
              <a:rPr b="0" lang="pt-BR" sz="3800" spc="-1" strike="noStrike">
                <a:solidFill>
                  <a:schemeClr val="dk1"/>
                </a:solidFill>
                <a:latin typeface="Calibri"/>
              </a:rPr>
              <a:t>2- O usuário precisa ter ciência do processo</a:t>
            </a:r>
            <a:endParaRPr b="0" lang="pt-BR" sz="3800" spc="-1" strike="noStrike">
              <a:solidFill>
                <a:srgbClr val="000000"/>
              </a:solidFill>
              <a:latin typeface="Arial"/>
            </a:endParaRPr>
          </a:p>
          <a:p>
            <a:pPr indent="0" algn="just">
              <a:lnSpc>
                <a:spcPct val="100000"/>
              </a:lnSpc>
              <a:spcBef>
                <a:spcPts val="641"/>
              </a:spcBef>
              <a:buNone/>
              <a:tabLst>
                <a:tab algn="l" pos="0"/>
              </a:tabLst>
            </a:pPr>
            <a:r>
              <a:rPr b="0" lang="pt-BR" sz="3800" spc="-1" strike="noStrike">
                <a:solidFill>
                  <a:schemeClr val="dk1"/>
                </a:solidFill>
                <a:latin typeface="Calibri"/>
              </a:rPr>
              <a:t>3- Cada membro do SGD possui seu objetivo próprio (Políticas públicas, equipamentos, Plano de atendimento a criança, Protocolo de fluxos)</a:t>
            </a:r>
            <a:endParaRPr b="0" lang="pt-BR" sz="3800" spc="-1" strike="noStrike">
              <a:solidFill>
                <a:srgbClr val="000000"/>
              </a:solidFill>
              <a:latin typeface="Arial"/>
            </a:endParaRPr>
          </a:p>
          <a:p>
            <a:pPr indent="0" algn="just">
              <a:lnSpc>
                <a:spcPct val="100000"/>
              </a:lnSpc>
              <a:spcBef>
                <a:spcPts val="641"/>
              </a:spcBef>
              <a:buNone/>
              <a:tabLst>
                <a:tab algn="l" pos="0"/>
              </a:tabLst>
            </a:pPr>
            <a:r>
              <a:rPr b="0" lang="pt-BR" sz="3800" spc="-1" strike="noStrike">
                <a:solidFill>
                  <a:schemeClr val="dk1"/>
                </a:solidFill>
                <a:latin typeface="Calibri"/>
              </a:rPr>
              <a:t>4- Atuação do Assistente Social e Psicólogo</a:t>
            </a:r>
            <a:endParaRPr b="0" lang="pt-BR" sz="3800" spc="-1" strike="noStrike">
              <a:solidFill>
                <a:srgbClr val="000000"/>
              </a:solidFill>
              <a:latin typeface="Arial"/>
            </a:endParaRPr>
          </a:p>
          <a:p>
            <a:pPr indent="0" algn="just">
              <a:lnSpc>
                <a:spcPct val="100000"/>
              </a:lnSpc>
              <a:spcBef>
                <a:spcPts val="641"/>
              </a:spcBef>
              <a:buNone/>
              <a:tabLst>
                <a:tab algn="l" pos="0"/>
              </a:tabLst>
            </a:pPr>
            <a:r>
              <a:rPr b="0" lang="pt-BR" sz="3800" spc="-1" strike="noStrike">
                <a:solidFill>
                  <a:schemeClr val="dk1"/>
                </a:solidFill>
                <a:latin typeface="Calibri"/>
              </a:rPr>
              <a:t>5- Cuidados com informação enviadas ao ministério público, entre outros atores da rede (relatórios, pareceres)</a:t>
            </a:r>
            <a:endParaRPr b="0" lang="pt-BR" sz="3800" spc="-1" strike="noStrike">
              <a:solidFill>
                <a:srgbClr val="000000"/>
              </a:solidFill>
              <a:latin typeface="Arial"/>
            </a:endParaRPr>
          </a:p>
          <a:p>
            <a:pPr indent="0">
              <a:lnSpc>
                <a:spcPct val="100000"/>
              </a:lnSpc>
              <a:spcBef>
                <a:spcPts val="641"/>
              </a:spcBef>
              <a:buNone/>
              <a:tabLst>
                <a:tab algn="l" pos="0"/>
              </a:tabLst>
            </a:pP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p:nvPr>
        </p:nvSpPr>
        <p:spPr>
          <a:xfrm>
            <a:off x="457200" y="692640"/>
            <a:ext cx="8228520" cy="5759640"/>
          </a:xfrm>
          <a:prstGeom prst="rect">
            <a:avLst/>
          </a:prstGeom>
          <a:noFill/>
          <a:ln w="0">
            <a:noFill/>
          </a:ln>
        </p:spPr>
        <p:txBody>
          <a:bodyPr anchor="t">
            <a:normAutofit fontScale="68000"/>
          </a:bodyPr>
          <a:p>
            <a:pPr indent="0" algn="just">
              <a:lnSpc>
                <a:spcPct val="100000"/>
              </a:lnSpc>
              <a:spcBef>
                <a:spcPts val="641"/>
              </a:spcBef>
              <a:buNone/>
              <a:tabLst>
                <a:tab algn="l" pos="0"/>
              </a:tabLst>
            </a:pPr>
            <a:r>
              <a:rPr b="0" lang="pt-BR" sz="3200" spc="-1" strike="noStrike">
                <a:solidFill>
                  <a:schemeClr val="dk1"/>
                </a:solidFill>
                <a:latin typeface="Calibri"/>
              </a:rPr>
              <a:t>Art. 28. Será adotado modelo de registro de informações para compartilhamento do sistema de garantia de direitos da criança e do adolescente vítima ou testemunha de violência, que conterá, no mínimo: I - os dados pessoais da criança ou do adolescente; II - a descrição do atendimento; III - </a:t>
            </a:r>
            <a:r>
              <a:rPr b="1" lang="pt-BR" sz="3200" spc="-1" strike="noStrike">
                <a:solidFill>
                  <a:schemeClr val="dk1"/>
                </a:solidFill>
                <a:latin typeface="Calibri"/>
              </a:rPr>
              <a:t>o relato espontâneo da criança </a:t>
            </a:r>
            <a:r>
              <a:rPr b="0" lang="pt-BR" sz="3200" spc="-1" strike="noStrike">
                <a:solidFill>
                  <a:schemeClr val="dk1"/>
                </a:solidFill>
                <a:latin typeface="Calibri"/>
              </a:rPr>
              <a:t>ou do adolescente, quando houver; e IV - os encaminhamentos efetuados. </a:t>
            </a:r>
            <a:endParaRPr b="0" lang="pt-BR" sz="3200" spc="-1" strike="noStrike">
              <a:solidFill>
                <a:srgbClr val="000000"/>
              </a:solidFill>
              <a:latin typeface="Arial"/>
            </a:endParaRPr>
          </a:p>
          <a:p>
            <a:pPr indent="0" algn="just">
              <a:lnSpc>
                <a:spcPct val="100000"/>
              </a:lnSpc>
              <a:spcBef>
                <a:spcPts val="641"/>
              </a:spcBef>
              <a:buNone/>
              <a:tabLst>
                <a:tab algn="l" pos="0"/>
              </a:tabLst>
            </a:pPr>
            <a:endParaRPr b="0" lang="pt-BR" sz="3200" spc="-1" strike="noStrike">
              <a:solidFill>
                <a:srgbClr val="000000"/>
              </a:solidFill>
              <a:latin typeface="Arial"/>
            </a:endParaRPr>
          </a:p>
          <a:p>
            <a:pPr indent="0" algn="just">
              <a:lnSpc>
                <a:spcPct val="100000"/>
              </a:lnSpc>
              <a:spcBef>
                <a:spcPts val="641"/>
              </a:spcBef>
              <a:buNone/>
              <a:tabLst>
                <a:tab algn="l" pos="0"/>
              </a:tabLst>
            </a:pPr>
            <a:r>
              <a:rPr b="0" lang="pt-BR" sz="3200" spc="-1" strike="noStrike">
                <a:solidFill>
                  <a:schemeClr val="dk1"/>
                </a:solidFill>
                <a:latin typeface="Calibri"/>
              </a:rPr>
              <a:t>Art. 29. </a:t>
            </a:r>
            <a:r>
              <a:rPr b="1" lang="pt-BR" sz="3200" spc="-1" strike="noStrike">
                <a:solidFill>
                  <a:schemeClr val="dk1"/>
                </a:solidFill>
                <a:latin typeface="Calibri"/>
              </a:rPr>
              <a:t>O compartilhamento completo do registro de informações </a:t>
            </a:r>
            <a:r>
              <a:rPr b="0" lang="pt-BR" sz="3200" spc="-1" strike="noStrike">
                <a:solidFill>
                  <a:schemeClr val="dk1"/>
                </a:solidFill>
                <a:latin typeface="Calibri"/>
              </a:rPr>
              <a:t>será realizado por meio de encaminhamento ao serviço, ao programa ou ao equipamento do sistema de garantia de direitos da criança e do adolescente vítima ou testemunha de violência, que acolherá, em seguida, a criança ou o adolescente vítima ou testemunha de violência.</a:t>
            </a:r>
            <a:endParaRPr b="0" lang="pt-BR" sz="3200" spc="-1" strike="noStrike">
              <a:solidFill>
                <a:srgbClr val="000000"/>
              </a:solidFill>
              <a:latin typeface="Arial"/>
            </a:endParaRPr>
          </a:p>
          <a:p>
            <a:pPr indent="0" algn="just">
              <a:lnSpc>
                <a:spcPct val="100000"/>
              </a:lnSpc>
              <a:spcBef>
                <a:spcPts val="641"/>
              </a:spcBef>
              <a:buNone/>
              <a:tabLst>
                <a:tab algn="l" pos="0"/>
              </a:tabLst>
            </a:pPr>
            <a:endParaRPr b="0" lang="pt-BR" sz="3200" spc="-1" strike="noStrike">
              <a:solidFill>
                <a:srgbClr val="000000"/>
              </a:solidFill>
              <a:latin typeface="Arial"/>
            </a:endParaRPr>
          </a:p>
          <a:p>
            <a:pPr indent="0" algn="just">
              <a:lnSpc>
                <a:spcPct val="100000"/>
              </a:lnSpc>
              <a:spcBef>
                <a:spcPts val="641"/>
              </a:spcBef>
              <a:buNone/>
              <a:tabLst>
                <a:tab algn="l" pos="0"/>
              </a:tabLst>
            </a:pPr>
            <a:r>
              <a:rPr b="0" lang="pt-BR" sz="3200" spc="-1" strike="noStrike">
                <a:solidFill>
                  <a:schemeClr val="dk1"/>
                </a:solidFill>
                <a:latin typeface="Calibri"/>
              </a:rPr>
              <a:t> </a:t>
            </a:r>
            <a:r>
              <a:rPr b="0" lang="pt-BR" sz="3200" spc="-1" strike="noStrike">
                <a:solidFill>
                  <a:schemeClr val="dk1"/>
                </a:solidFill>
                <a:latin typeface="Calibri"/>
              </a:rPr>
              <a:t>Art. 30. O compartilhamento de informações de que trata o art. 29 deverá primar pelo sigilo dos dados pessoais da criança e do adolescente vítima ou testemunha de violência (Brasil, 2018. Grifo nosso).</a:t>
            </a: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107640" y="273600"/>
            <a:ext cx="8856000" cy="1143720"/>
          </a:xfrm>
          <a:prstGeom prst="rect">
            <a:avLst/>
          </a:prstGeom>
          <a:noFill/>
          <a:ln w="0">
            <a:noFill/>
          </a:ln>
        </p:spPr>
        <p:txBody>
          <a:bodyPr anchor="ctr">
            <a:noAutofit/>
          </a:bodyPr>
          <a:p>
            <a:pPr marL="343080" indent="0">
              <a:lnSpc>
                <a:spcPct val="100000"/>
              </a:lnSpc>
              <a:spcBef>
                <a:spcPts val="799"/>
              </a:spcBef>
              <a:buNone/>
              <a:tabLst>
                <a:tab algn="l" pos="0"/>
              </a:tabLst>
            </a:pPr>
            <a:r>
              <a:rPr b="1" lang="pt-BR" sz="4000" spc="-1" strike="noStrike">
                <a:solidFill>
                  <a:srgbClr val="ff0000"/>
                </a:solidFill>
                <a:latin typeface="Calibri"/>
              </a:rPr>
              <a:t>275 MIl DENÚNCIAS DE VIOLÊNCIA A CRIANÇAS NO ANO DE 2024.</a:t>
            </a:r>
            <a:endParaRPr b="0" lang="pt-BR" sz="4000" spc="-1" strike="noStrike">
              <a:solidFill>
                <a:srgbClr val="000000"/>
              </a:solidFill>
              <a:latin typeface="Arial"/>
            </a:endParaRPr>
          </a:p>
        </p:txBody>
      </p:sp>
      <p:sp>
        <p:nvSpPr>
          <p:cNvPr id="129" name="PlaceHolder 2"/>
          <p:cNvSpPr>
            <a:spLocks noGrp="1"/>
          </p:cNvSpPr>
          <p:nvPr>
            <p:ph/>
          </p:nvPr>
        </p:nvSpPr>
        <p:spPr>
          <a:xfrm>
            <a:off x="457200" y="1494000"/>
            <a:ext cx="8228160" cy="5327640"/>
          </a:xfrm>
          <a:prstGeom prst="rect">
            <a:avLst/>
          </a:prstGeom>
          <a:noFill/>
          <a:ln w="0">
            <a:noFill/>
          </a:ln>
        </p:spPr>
        <p:txBody>
          <a:bodyPr tIns="0" anchor="t">
            <a:normAutofit fontScale="42000"/>
          </a:bodyPr>
          <a:p>
            <a:pPr indent="0" algn="ctr">
              <a:lnSpc>
                <a:spcPct val="100000"/>
              </a:lnSpc>
              <a:spcBef>
                <a:spcPts val="1417"/>
              </a:spcBef>
              <a:buNone/>
              <a:tabLst>
                <a:tab algn="l" pos="0"/>
              </a:tabLst>
            </a:pPr>
            <a:endParaRPr b="0" lang="pt-BR" sz="4300" spc="-1" strike="noStrike">
              <a:solidFill>
                <a:srgbClr val="000000"/>
              </a:solidFill>
              <a:latin typeface="Arial"/>
            </a:endParaRPr>
          </a:p>
          <a:p>
            <a:pPr indent="0" algn="ctr">
              <a:lnSpc>
                <a:spcPct val="100000"/>
              </a:lnSpc>
              <a:spcBef>
                <a:spcPts val="1417"/>
              </a:spcBef>
              <a:buNone/>
              <a:tabLst>
                <a:tab algn="l" pos="0"/>
              </a:tabLst>
            </a:pPr>
            <a:r>
              <a:rPr b="0" lang="pt-BR" sz="4300" spc="-1" strike="noStrike">
                <a:solidFill>
                  <a:schemeClr val="dk1"/>
                </a:solidFill>
                <a:latin typeface="Arial"/>
                <a:ea typeface="Microsoft YaHei"/>
              </a:rPr>
              <a:t>Sobre as 274,9 mil denúncias registradas pelo MDHC, que reportaram mais de 1,6 milhão de violações, elas foram recebidas pelos canais Disque 100, Ligue 180 e aplicativo DH Brasil. </a:t>
            </a:r>
            <a:endParaRPr b="0" lang="pt-BR" sz="4300" spc="-1" strike="noStrike">
              <a:solidFill>
                <a:srgbClr val="000000"/>
              </a:solidFill>
              <a:latin typeface="Arial"/>
            </a:endParaRPr>
          </a:p>
          <a:p>
            <a:pPr indent="0" algn="ctr">
              <a:lnSpc>
                <a:spcPct val="100000"/>
              </a:lnSpc>
              <a:spcBef>
                <a:spcPts val="1417"/>
              </a:spcBef>
              <a:buNone/>
              <a:tabLst>
                <a:tab algn="l" pos="0"/>
              </a:tabLst>
            </a:pPr>
            <a:r>
              <a:rPr b="0" lang="pt-BR" sz="4300" spc="-1" strike="noStrike">
                <a:solidFill>
                  <a:schemeClr val="dk1"/>
                </a:solidFill>
                <a:latin typeface="Arial"/>
                <a:ea typeface="Microsoft YaHei"/>
              </a:rPr>
              <a:t>As violências contra crianças e adolescentes representam 37,83% das 618,5 mil demandas recebidas neste ano pelo ministério.</a:t>
            </a:r>
            <a:endParaRPr b="0" lang="pt-BR" sz="4300" spc="-1" strike="noStrike">
              <a:solidFill>
                <a:srgbClr val="000000"/>
              </a:solidFill>
              <a:latin typeface="Arial"/>
            </a:endParaRPr>
          </a:p>
          <a:p>
            <a:pPr indent="0" algn="ctr">
              <a:lnSpc>
                <a:spcPct val="100000"/>
              </a:lnSpc>
              <a:spcBef>
                <a:spcPts val="1417"/>
              </a:spcBef>
              <a:buNone/>
              <a:tabLst>
                <a:tab algn="l" pos="0"/>
              </a:tabLst>
            </a:pPr>
            <a:r>
              <a:rPr b="0" lang="pt-BR" sz="4300" spc="-1" strike="noStrike">
                <a:solidFill>
                  <a:schemeClr val="dk1"/>
                </a:solidFill>
                <a:latin typeface="Arial"/>
                <a:ea typeface="Microsoft YaHei"/>
              </a:rPr>
              <a:t>Outros grupos vulneráveis vêm a seguir no ranking de denúncias ao MDHC: pessoa idosa (23,45%), mulher em razão do gênero (14,83%), pessoa com deficiência (12,33%), vítimas da categoria “cidadão, família ou comunidade” (8,9%), presidiários (1,14%), comunidade LGBTQIA+ (1,06%) e população de rua (0,44%).</a:t>
            </a:r>
            <a:endParaRPr b="0" lang="pt-BR" sz="4300" spc="-1" strike="noStrike">
              <a:solidFill>
                <a:srgbClr val="000000"/>
              </a:solidFill>
              <a:latin typeface="Arial"/>
            </a:endParaRPr>
          </a:p>
          <a:p>
            <a:pPr indent="0" algn="ctr">
              <a:lnSpc>
                <a:spcPct val="100000"/>
              </a:lnSpc>
              <a:spcBef>
                <a:spcPts val="1417"/>
              </a:spcBef>
              <a:buNone/>
              <a:tabLst>
                <a:tab algn="l" pos="0"/>
              </a:tabLst>
            </a:pPr>
            <a:r>
              <a:rPr b="0" lang="pt-BR" sz="4300" spc="-1" strike="noStrike">
                <a:solidFill>
                  <a:schemeClr val="dk1"/>
                </a:solidFill>
                <a:latin typeface="Arial"/>
                <a:ea typeface="Microsoft YaHei"/>
              </a:rPr>
              <a:t>Os dez estados com maior número de denúncias de violência contra crianças e adolescentes são: São Paulo (80.416), Rio de Janeiro (34.414), Minas Gerais (28.380), Rio Grande do Sul (14.014), Bahia (13.424), Santa Catarina (11.100), Paraná (10.845), Pernambuco (10.032), Ceará (7.517) e Goiás (7.332).</a:t>
            </a:r>
            <a:endParaRPr b="0" lang="pt-BR" sz="4300" spc="-1" strike="noStrike">
              <a:solidFill>
                <a:srgbClr val="000000"/>
              </a:solidFill>
              <a:latin typeface="Arial"/>
            </a:endParaRPr>
          </a:p>
          <a:p>
            <a:pPr indent="0" algn="ctr">
              <a:lnSpc>
                <a:spcPct val="100000"/>
              </a:lnSpc>
              <a:spcBef>
                <a:spcPts val="1417"/>
              </a:spcBef>
              <a:buNone/>
              <a:tabLst>
                <a:tab algn="l" pos="0"/>
              </a:tabLst>
            </a:pPr>
            <a:r>
              <a:rPr b="0" lang="pt-BR" sz="4300" spc="-1" strike="noStrike">
                <a:solidFill>
                  <a:schemeClr val="dk1"/>
                </a:solidFill>
                <a:latin typeface="Arial"/>
                <a:ea typeface="Microsoft YaHei"/>
              </a:rPr>
              <a:t>Para as vítimas, uma dor que se prolonga pela vida afora. </a:t>
            </a:r>
            <a:endParaRPr b="0" lang="pt-BR" sz="4300" spc="-1" strike="noStrike">
              <a:solidFill>
                <a:srgbClr val="000000"/>
              </a:solidFill>
              <a:latin typeface="Arial"/>
            </a:endParaRPr>
          </a:p>
          <a:p>
            <a:pPr indent="0" algn="ctr">
              <a:lnSpc>
                <a:spcPct val="100000"/>
              </a:lnSpc>
              <a:spcBef>
                <a:spcPts val="1417"/>
              </a:spcBef>
              <a:buNone/>
              <a:tabLst>
                <a:tab algn="l" pos="0"/>
              </a:tabLst>
            </a:pPr>
            <a:r>
              <a:rPr b="0" lang="pt-BR" sz="4300" spc="-1" strike="noStrike">
                <a:solidFill>
                  <a:schemeClr val="dk1"/>
                </a:solidFill>
                <a:latin typeface="Arial"/>
                <a:ea typeface="Microsoft YaHei"/>
              </a:rPr>
              <a:t>(Dados de 15/12/2024)</a:t>
            </a:r>
            <a:endParaRPr b="0" lang="pt-BR" sz="4300" spc="-1" strike="noStrike">
              <a:solidFill>
                <a:srgbClr val="000000"/>
              </a:solidFill>
              <a:latin typeface="Arial"/>
            </a:endParaRPr>
          </a:p>
          <a:p>
            <a:pPr indent="0" algn="just">
              <a:lnSpc>
                <a:spcPct val="100000"/>
              </a:lnSpc>
              <a:spcBef>
                <a:spcPts val="1417"/>
              </a:spcBef>
              <a:buNone/>
              <a:tabLst>
                <a:tab algn="l" pos="0"/>
              </a:tabLst>
            </a:pPr>
            <a:endParaRPr b="0" lang="pt-BR" sz="5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title"/>
          </p:nvPr>
        </p:nvSpPr>
        <p:spPr>
          <a:xfrm>
            <a:off x="395640" y="-315360"/>
            <a:ext cx="8228520" cy="1141920"/>
          </a:xfrm>
          <a:prstGeom prst="rect">
            <a:avLst/>
          </a:prstGeom>
          <a:noFill/>
          <a:ln w="0">
            <a:noFill/>
          </a:ln>
        </p:spPr>
        <p:txBody>
          <a:bodyPr anchor="ctr">
            <a:normAutofit/>
          </a:bodyPr>
          <a:p>
            <a:pPr indent="0" algn="ctr">
              <a:lnSpc>
                <a:spcPct val="100000"/>
              </a:lnSpc>
              <a:buNone/>
              <a:tabLst>
                <a:tab algn="l" pos="0"/>
              </a:tabLst>
            </a:pPr>
            <a:r>
              <a:rPr b="1" lang="pt-BR" sz="2400" spc="-1" strike="noStrike">
                <a:solidFill>
                  <a:schemeClr val="dk1"/>
                </a:solidFill>
                <a:latin typeface="Calibri"/>
              </a:rPr>
              <a:t>Revelação espontânea:</a:t>
            </a:r>
            <a:endParaRPr b="0" lang="pt-BR" sz="2400" spc="-1" strike="noStrike">
              <a:solidFill>
                <a:srgbClr val="000000"/>
              </a:solidFill>
              <a:latin typeface="Arial"/>
            </a:endParaRPr>
          </a:p>
        </p:txBody>
      </p:sp>
      <p:sp>
        <p:nvSpPr>
          <p:cNvPr id="168" name="PlaceHolder 2"/>
          <p:cNvSpPr>
            <a:spLocks noGrp="1"/>
          </p:cNvSpPr>
          <p:nvPr>
            <p:ph/>
          </p:nvPr>
        </p:nvSpPr>
        <p:spPr>
          <a:xfrm>
            <a:off x="198000" y="692640"/>
            <a:ext cx="8928000" cy="5975640"/>
          </a:xfrm>
          <a:prstGeom prst="rect">
            <a:avLst/>
          </a:prstGeom>
          <a:noFill/>
          <a:ln w="0">
            <a:noFill/>
          </a:ln>
        </p:spPr>
        <p:txBody>
          <a:bodyPr anchor="t">
            <a:normAutofit fontScale="30000"/>
          </a:bodyPr>
          <a:p>
            <a:pPr indent="0">
              <a:lnSpc>
                <a:spcPct val="100000"/>
              </a:lnSpc>
              <a:spcBef>
                <a:spcPts val="859"/>
              </a:spcBef>
              <a:buNone/>
              <a:tabLst>
                <a:tab algn="l" pos="0"/>
              </a:tabLst>
            </a:pPr>
            <a:r>
              <a:rPr b="1" lang="pt-BR" sz="3400" spc="-1" strike="noStrike">
                <a:solidFill>
                  <a:schemeClr val="dk1"/>
                </a:solidFill>
                <a:latin typeface="Calibri"/>
              </a:rPr>
              <a:t>1 </a:t>
            </a:r>
            <a:r>
              <a:rPr b="1" lang="pt-BR" sz="4300" spc="-1" strike="noStrike">
                <a:solidFill>
                  <a:schemeClr val="dk1"/>
                </a:solidFill>
                <a:latin typeface="Calibri"/>
              </a:rPr>
              <a:t>Acolhida da revelação espontânea</a:t>
            </a:r>
            <a:endParaRPr b="0" lang="pt-BR" sz="4300" spc="-1" strike="noStrike">
              <a:solidFill>
                <a:srgbClr val="000000"/>
              </a:solidFill>
              <a:latin typeface="Arial"/>
            </a:endParaRPr>
          </a:p>
          <a:p>
            <a:pPr marL="411480" indent="-411480">
              <a:lnSpc>
                <a:spcPct val="100000"/>
              </a:lnSpc>
              <a:spcBef>
                <a:spcPts val="859"/>
              </a:spcBef>
              <a:buClr>
                <a:srgbClr val="000000"/>
              </a:buClr>
              <a:buFont typeface="Arial"/>
              <a:buChar char="•"/>
              <a:tabLst>
                <a:tab algn="l" pos="0"/>
              </a:tabLst>
            </a:pPr>
            <a:r>
              <a:rPr b="0" lang="pt-BR" sz="4300" spc="-1" strike="noStrike">
                <a:solidFill>
                  <a:schemeClr val="dk1"/>
                </a:solidFill>
                <a:latin typeface="Calibri"/>
              </a:rPr>
              <a:t>Criar um ambiente de confiança e proteção: </a:t>
            </a:r>
            <a:r>
              <a:rPr b="0" i="1" lang="pt-BR" sz="4300" spc="-1" strike="noStrike">
                <a:solidFill>
                  <a:schemeClr val="dk1"/>
                </a:solidFill>
                <a:latin typeface="Calibri"/>
              </a:rPr>
              <a:t>Você já falou sobre isso com alguém?</a:t>
            </a:r>
            <a:endParaRPr b="0" lang="pt-BR" sz="4300" spc="-1" strike="noStrike">
              <a:solidFill>
                <a:srgbClr val="000000"/>
              </a:solidFill>
              <a:latin typeface="Arial"/>
            </a:endParaRPr>
          </a:p>
          <a:p>
            <a:pPr marL="411480" indent="-411480">
              <a:lnSpc>
                <a:spcPct val="100000"/>
              </a:lnSpc>
              <a:spcBef>
                <a:spcPts val="859"/>
              </a:spcBef>
              <a:buClr>
                <a:srgbClr val="000000"/>
              </a:buClr>
              <a:buFont typeface="Arial"/>
              <a:buChar char="•"/>
              <a:tabLst>
                <a:tab algn="l" pos="0"/>
              </a:tabLst>
            </a:pPr>
            <a:r>
              <a:rPr b="0" lang="pt-BR" sz="4300" spc="-1" strike="noStrike">
                <a:solidFill>
                  <a:schemeClr val="dk1"/>
                </a:solidFill>
                <a:latin typeface="Calibri"/>
              </a:rPr>
              <a:t>Proporcionar a acolhida e escuta do relato espontâneo: </a:t>
            </a:r>
            <a:r>
              <a:rPr b="0" i="1" lang="pt-BR" sz="4300" spc="-1" strike="noStrike">
                <a:solidFill>
                  <a:schemeClr val="dk1"/>
                </a:solidFill>
                <a:latin typeface="Calibri"/>
              </a:rPr>
              <a:t>Você quer falar sobre isso? </a:t>
            </a:r>
            <a:endParaRPr b="0" lang="pt-BR" sz="4300" spc="-1" strike="noStrike">
              <a:solidFill>
                <a:srgbClr val="000000"/>
              </a:solidFill>
              <a:latin typeface="Arial"/>
            </a:endParaRPr>
          </a:p>
          <a:p>
            <a:pPr indent="0">
              <a:lnSpc>
                <a:spcPct val="100000"/>
              </a:lnSpc>
              <a:spcBef>
                <a:spcPts val="859"/>
              </a:spcBef>
              <a:buNone/>
              <a:tabLst>
                <a:tab algn="l" pos="0"/>
              </a:tabLst>
            </a:pPr>
            <a:endParaRPr b="0" lang="pt-BR" sz="4300" spc="-1" strike="noStrike">
              <a:solidFill>
                <a:srgbClr val="000000"/>
              </a:solidFill>
              <a:latin typeface="Arial"/>
            </a:endParaRPr>
          </a:p>
          <a:p>
            <a:pPr indent="0" algn="just">
              <a:lnSpc>
                <a:spcPct val="100000"/>
              </a:lnSpc>
              <a:spcBef>
                <a:spcPts val="859"/>
              </a:spcBef>
              <a:buNone/>
              <a:tabLst>
                <a:tab algn="l" pos="0"/>
              </a:tabLst>
            </a:pPr>
            <a:r>
              <a:rPr b="1" i="1" lang="pt-BR" sz="4300" spc="-1" strike="noStrike">
                <a:solidFill>
                  <a:schemeClr val="dk1"/>
                </a:solidFill>
                <a:latin typeface="Calibri"/>
              </a:rPr>
              <a:t>2 Escuta do livre relato</a:t>
            </a:r>
            <a:r>
              <a:rPr b="0" lang="pt-BR" sz="4300" spc="-1" strike="noStrike">
                <a:solidFill>
                  <a:schemeClr val="dk1"/>
                </a:solidFill>
                <a:latin typeface="Calibri"/>
              </a:rPr>
              <a:t> (No caso de a revelação ocorrer perante trabalhador/a que não compõe as equipes de referência previstas na NOB-RH/SUAS (ex: profissionais que exercem funções de nível fundamental de escolaridade), preferencialmente, essa escuta deve ser realizada em conjunto entre quem acolheu a revelação espontânea e a/o profissional da equipe de referência (nível médio ou superior). No entanto, tal situação pressupõe que seja possível atender à demanda imediatamente; caso contrário, a/o profissional que acolheu a revelação espontânea deve escutar o relato e posteriormente acionar a equipe de referência </a:t>
            </a:r>
            <a:endParaRPr b="0" lang="pt-BR" sz="4300" spc="-1" strike="noStrike">
              <a:solidFill>
                <a:srgbClr val="000000"/>
              </a:solidFill>
              <a:latin typeface="Arial"/>
            </a:endParaRPr>
          </a:p>
          <a:p>
            <a:pPr indent="0">
              <a:lnSpc>
                <a:spcPct val="100000"/>
              </a:lnSpc>
              <a:spcBef>
                <a:spcPts val="859"/>
              </a:spcBef>
              <a:buNone/>
              <a:tabLst>
                <a:tab algn="l" pos="0"/>
              </a:tabLst>
            </a:pPr>
            <a:endParaRPr b="0" lang="pt-BR" sz="4300" spc="-1" strike="noStrike">
              <a:solidFill>
                <a:srgbClr val="000000"/>
              </a:solidFill>
              <a:latin typeface="Arial"/>
            </a:endParaRPr>
          </a:p>
          <a:p>
            <a:pPr indent="0">
              <a:lnSpc>
                <a:spcPct val="100000"/>
              </a:lnSpc>
              <a:spcBef>
                <a:spcPts val="859"/>
              </a:spcBef>
              <a:buNone/>
              <a:tabLst>
                <a:tab algn="l" pos="0"/>
              </a:tabLst>
            </a:pPr>
            <a:r>
              <a:rPr b="1" lang="pt-BR" sz="4300" spc="-1" strike="noStrike">
                <a:solidFill>
                  <a:schemeClr val="dk1"/>
                </a:solidFill>
                <a:latin typeface="Calibri"/>
              </a:rPr>
              <a:t>3 Identificação de demandas de cuidados imediatos ou urgentes  (</a:t>
            </a:r>
            <a:r>
              <a:rPr b="0" lang="pt-BR" sz="4300" spc="-1" strike="noStrike">
                <a:solidFill>
                  <a:schemeClr val="dk1"/>
                </a:solidFill>
                <a:latin typeface="Calibri"/>
              </a:rPr>
              <a:t>Caso a/o profissional que tenha realizado essa identificação não seja componente da equipe de referência, esta deve ser imediatamente comunicada para realizar os devidos encaminhamentos). </a:t>
            </a:r>
            <a:endParaRPr b="0" lang="pt-BR" sz="4300" spc="-1" strike="noStrike">
              <a:solidFill>
                <a:srgbClr val="000000"/>
              </a:solidFill>
              <a:latin typeface="Arial"/>
            </a:endParaRPr>
          </a:p>
          <a:p>
            <a:pPr indent="0">
              <a:lnSpc>
                <a:spcPct val="100000"/>
              </a:lnSpc>
              <a:spcBef>
                <a:spcPts val="859"/>
              </a:spcBef>
              <a:buNone/>
              <a:tabLst>
                <a:tab algn="l" pos="0"/>
              </a:tabLst>
            </a:pPr>
            <a:endParaRPr b="0" lang="pt-BR" sz="4300" spc="-1" strike="noStrike">
              <a:solidFill>
                <a:srgbClr val="000000"/>
              </a:solidFill>
              <a:latin typeface="Arial"/>
            </a:endParaRPr>
          </a:p>
          <a:p>
            <a:pPr indent="0">
              <a:lnSpc>
                <a:spcPct val="100000"/>
              </a:lnSpc>
              <a:spcBef>
                <a:spcPts val="859"/>
              </a:spcBef>
              <a:buNone/>
              <a:tabLst>
                <a:tab algn="l" pos="0"/>
              </a:tabLst>
            </a:pPr>
            <a:r>
              <a:rPr b="1" lang="pt-BR" sz="4300" spc="-1" strike="noStrike">
                <a:solidFill>
                  <a:schemeClr val="dk1"/>
                </a:solidFill>
                <a:latin typeface="Calibri"/>
              </a:rPr>
              <a:t>4 Relato imediato para a equipe de referência</a:t>
            </a:r>
            <a:r>
              <a:rPr b="0" lang="pt-BR" sz="4300" spc="-1" strike="noStrike">
                <a:solidFill>
                  <a:schemeClr val="dk1"/>
                </a:solidFill>
                <a:latin typeface="Calibri"/>
              </a:rPr>
              <a:t> (O meio pelo qual tal profissional acionará a equipe de referência deve ser definido em âmbito local).</a:t>
            </a:r>
            <a:endParaRPr b="0" lang="pt-BR" sz="4300" spc="-1" strike="noStrike">
              <a:solidFill>
                <a:srgbClr val="000000"/>
              </a:solidFill>
              <a:latin typeface="Arial"/>
            </a:endParaRPr>
          </a:p>
          <a:p>
            <a:pPr indent="0">
              <a:lnSpc>
                <a:spcPct val="100000"/>
              </a:lnSpc>
              <a:spcBef>
                <a:spcPts val="859"/>
              </a:spcBef>
              <a:buNone/>
              <a:tabLst>
                <a:tab algn="l" pos="0"/>
              </a:tabLst>
            </a:pPr>
            <a:endParaRPr b="0" lang="pt-BR" sz="4300" spc="-1" strike="noStrike">
              <a:solidFill>
                <a:srgbClr val="000000"/>
              </a:solidFill>
              <a:latin typeface="Arial"/>
            </a:endParaRPr>
          </a:p>
          <a:p>
            <a:pPr indent="0">
              <a:lnSpc>
                <a:spcPct val="100000"/>
              </a:lnSpc>
              <a:spcBef>
                <a:spcPts val="859"/>
              </a:spcBef>
              <a:buNone/>
              <a:tabLst>
                <a:tab algn="l" pos="0"/>
              </a:tabLst>
            </a:pPr>
            <a:r>
              <a:rPr b="1" lang="pt-BR" sz="4300" spc="-1" strike="noStrike">
                <a:solidFill>
                  <a:schemeClr val="dk1"/>
                </a:solidFill>
                <a:latin typeface="Calibri"/>
              </a:rPr>
              <a:t>5 Comunicação ao Conselho Tutelar: </a:t>
            </a:r>
            <a:endParaRPr b="0" lang="pt-BR" sz="4300" spc="-1" strike="noStrike">
              <a:solidFill>
                <a:srgbClr val="000000"/>
              </a:solidFill>
              <a:latin typeface="Arial"/>
            </a:endParaRPr>
          </a:p>
          <a:p>
            <a:pPr indent="0">
              <a:lnSpc>
                <a:spcPct val="100000"/>
              </a:lnSpc>
              <a:spcBef>
                <a:spcPts val="859"/>
              </a:spcBef>
              <a:buNone/>
              <a:tabLst>
                <a:tab algn="l" pos="0"/>
              </a:tabLst>
            </a:pPr>
            <a:endParaRPr b="0" lang="pt-BR" sz="4300" spc="-1" strike="noStrike">
              <a:solidFill>
                <a:srgbClr val="000000"/>
              </a:solidFill>
              <a:latin typeface="Arial"/>
            </a:endParaRPr>
          </a:p>
          <a:p>
            <a:pPr indent="0">
              <a:lnSpc>
                <a:spcPct val="100000"/>
              </a:lnSpc>
              <a:spcBef>
                <a:spcPts val="859"/>
              </a:spcBef>
              <a:buNone/>
              <a:tabLst>
                <a:tab algn="l" pos="0"/>
              </a:tabLst>
            </a:pPr>
            <a:r>
              <a:rPr b="1" lang="pt-BR" sz="4300" spc="-1" strike="noStrike">
                <a:solidFill>
                  <a:schemeClr val="dk1"/>
                </a:solidFill>
                <a:latin typeface="Calibri"/>
              </a:rPr>
              <a:t>6 Encaminhamento para acompanhamento especializado (CREAS)</a:t>
            </a:r>
            <a:endParaRPr b="0" lang="pt-BR" sz="4300" spc="-1" strike="noStrike">
              <a:solidFill>
                <a:srgbClr val="000000"/>
              </a:solidFill>
              <a:latin typeface="Arial"/>
            </a:endParaRPr>
          </a:p>
          <a:p>
            <a:pPr indent="0">
              <a:lnSpc>
                <a:spcPct val="100000"/>
              </a:lnSpc>
              <a:spcBef>
                <a:spcPts val="859"/>
              </a:spcBef>
              <a:buNone/>
              <a:tabLst>
                <a:tab algn="l" pos="0"/>
              </a:tabLst>
            </a:pPr>
            <a:endParaRPr b="0" lang="pt-BR" sz="4300" spc="-1" strike="noStrike">
              <a:solidFill>
                <a:srgbClr val="000000"/>
              </a:solidFill>
              <a:latin typeface="Arial"/>
            </a:endParaRPr>
          </a:p>
          <a:p>
            <a:pPr indent="0">
              <a:lnSpc>
                <a:spcPct val="100000"/>
              </a:lnSpc>
              <a:spcBef>
                <a:spcPts val="859"/>
              </a:spcBef>
              <a:buNone/>
              <a:tabLst>
                <a:tab algn="l" pos="0"/>
              </a:tabLst>
            </a:pPr>
            <a:r>
              <a:rPr b="1" lang="pt-BR" sz="4300" spc="-1" strike="noStrike">
                <a:solidFill>
                  <a:schemeClr val="dk1"/>
                </a:solidFill>
                <a:latin typeface="Calibri"/>
              </a:rPr>
              <a:t>7 Encaminhamento para rede </a:t>
            </a:r>
            <a:endParaRPr b="0" lang="pt-BR" sz="4300" spc="-1" strike="noStrike">
              <a:solidFill>
                <a:srgbClr val="000000"/>
              </a:solidFill>
              <a:latin typeface="Arial"/>
            </a:endParaRPr>
          </a:p>
          <a:p>
            <a:pPr indent="0">
              <a:lnSpc>
                <a:spcPct val="100000"/>
              </a:lnSpc>
              <a:spcBef>
                <a:spcPts val="859"/>
              </a:spcBef>
              <a:buNone/>
              <a:tabLst>
                <a:tab algn="l" pos="0"/>
              </a:tabLst>
            </a:pPr>
            <a:endParaRPr b="0" lang="pt-BR" sz="4300" spc="-1" strike="noStrike">
              <a:solidFill>
                <a:srgbClr val="000000"/>
              </a:solidFill>
              <a:latin typeface="Arial"/>
            </a:endParaRPr>
          </a:p>
          <a:p>
            <a:pPr indent="0">
              <a:lnSpc>
                <a:spcPct val="100000"/>
              </a:lnSpc>
              <a:spcBef>
                <a:spcPts val="859"/>
              </a:spcBef>
              <a:buNone/>
              <a:tabLst>
                <a:tab algn="l" pos="0"/>
              </a:tabLst>
            </a:pPr>
            <a:r>
              <a:rPr b="0" lang="pt-BR" sz="4300" spc="-1" strike="noStrike">
                <a:solidFill>
                  <a:schemeClr val="dk1"/>
                </a:solidFill>
                <a:latin typeface="Calibri"/>
              </a:rPr>
              <a:t>Nos casos em que ocorra a revelação de situação de violência por outra pessoa, que não a criança ou adolescente vítima ou testemunha (por exemplo: familiares ou pessoas da comunidade), a/o profissional do SUAS deve realizar a acolhida e a escuta do relato e comunicar o fato ao conselho tutelar e aos demais órgãos do Sistema de Garantia de Direitos da Crianças e da/do Adolescente Vítima ou Testemunha de Violência, respeitando o fluxo local estabelecido.</a:t>
            </a:r>
            <a:endParaRPr b="0" lang="pt-BR" sz="4300" spc="-1" strike="noStrike">
              <a:solidFill>
                <a:srgbClr val="000000"/>
              </a:solidFill>
              <a:latin typeface="Arial"/>
            </a:endParaRPr>
          </a:p>
          <a:p>
            <a:pPr indent="0">
              <a:lnSpc>
                <a:spcPct val="100000"/>
              </a:lnSpc>
              <a:spcBef>
                <a:spcPts val="641"/>
              </a:spcBef>
              <a:buNone/>
              <a:tabLst>
                <a:tab algn="l" pos="0"/>
              </a:tabLst>
            </a:pPr>
            <a:endParaRPr b="0" lang="pt-BR" sz="3200" spc="-1" strike="noStrike">
              <a:solidFill>
                <a:srgbClr val="000000"/>
              </a:solidFill>
              <a:latin typeface="Arial"/>
            </a:endParaRPr>
          </a:p>
          <a:p>
            <a:pPr indent="0">
              <a:lnSpc>
                <a:spcPct val="100000"/>
              </a:lnSpc>
              <a:spcBef>
                <a:spcPts val="641"/>
              </a:spcBef>
              <a:buNone/>
              <a:tabLst>
                <a:tab algn="l" pos="0"/>
              </a:tabLst>
            </a:pPr>
            <a:endParaRPr b="0" lang="pt-BR" sz="3200" spc="-1" strike="noStrike">
              <a:solidFill>
                <a:srgbClr val="000000"/>
              </a:solidFill>
              <a:latin typeface="Arial"/>
            </a:endParaRPr>
          </a:p>
          <a:p>
            <a:pPr indent="0">
              <a:lnSpc>
                <a:spcPct val="100000"/>
              </a:lnSpc>
              <a:spcBef>
                <a:spcPts val="641"/>
              </a:spcBef>
              <a:buNone/>
              <a:tabLst>
                <a:tab algn="l" pos="0"/>
              </a:tabLst>
            </a:pPr>
            <a:endParaRPr b="0" lang="pt-BR" sz="3200" spc="-1" strike="noStrike">
              <a:solidFill>
                <a:srgbClr val="000000"/>
              </a:solidFill>
              <a:latin typeface="Arial"/>
            </a:endParaRPr>
          </a:p>
          <a:p>
            <a:pPr indent="0">
              <a:lnSpc>
                <a:spcPct val="100000"/>
              </a:lnSpc>
              <a:spcBef>
                <a:spcPts val="641"/>
              </a:spcBef>
              <a:buNone/>
              <a:tabLst>
                <a:tab algn="l" pos="0"/>
              </a:tabLst>
            </a:pPr>
            <a:endParaRPr b="0" lang="pt-BR" sz="3200" spc="-1" strike="noStrike">
              <a:solidFill>
                <a:srgbClr val="000000"/>
              </a:solidFill>
              <a:latin typeface="Arial"/>
            </a:endParaRPr>
          </a:p>
          <a:p>
            <a:pPr indent="0">
              <a:lnSpc>
                <a:spcPct val="100000"/>
              </a:lnSpc>
              <a:spcBef>
                <a:spcPts val="641"/>
              </a:spcBef>
              <a:buNone/>
              <a:tabLst>
                <a:tab algn="l" pos="0"/>
              </a:tabLst>
            </a:pPr>
            <a:endParaRPr b="0" lang="pt-BR" sz="3200" spc="-1" strike="noStrike">
              <a:solidFill>
                <a:srgbClr val="000000"/>
              </a:solidFill>
              <a:latin typeface="Arial"/>
            </a:endParaRPr>
          </a:p>
          <a:p>
            <a:pPr indent="0">
              <a:lnSpc>
                <a:spcPct val="100000"/>
              </a:lnSpc>
              <a:spcBef>
                <a:spcPts val="641"/>
              </a:spcBef>
              <a:buNone/>
              <a:tabLst>
                <a:tab algn="l" pos="0"/>
              </a:tabLst>
            </a:pPr>
            <a:endParaRPr b="0" lang="pt-BR" sz="3200" spc="-1" strike="noStrike">
              <a:solidFill>
                <a:srgbClr val="000000"/>
              </a:solidFill>
              <a:latin typeface="Arial"/>
            </a:endParaRPr>
          </a:p>
          <a:p>
            <a:pPr indent="0">
              <a:lnSpc>
                <a:spcPct val="100000"/>
              </a:lnSpc>
              <a:spcBef>
                <a:spcPts val="641"/>
              </a:spcBef>
              <a:buNone/>
              <a:tabLst>
                <a:tab algn="l" pos="0"/>
              </a:tabLst>
            </a:pPr>
            <a:endParaRPr b="0" lang="pt-BR" sz="3200" spc="-1" strike="noStrike">
              <a:solidFill>
                <a:srgbClr val="000000"/>
              </a:solidFill>
              <a:latin typeface="Arial"/>
            </a:endParaRPr>
          </a:p>
          <a:p>
            <a:pPr indent="0">
              <a:lnSpc>
                <a:spcPct val="100000"/>
              </a:lnSpc>
              <a:spcBef>
                <a:spcPts val="641"/>
              </a:spcBef>
              <a:buNone/>
              <a:tabLst>
                <a:tab algn="l" pos="0"/>
              </a:tabLst>
            </a:pP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8160" cy="1143720"/>
          </a:xfrm>
          <a:prstGeom prst="rect">
            <a:avLst/>
          </a:prstGeom>
          <a:noFill/>
          <a:ln w="0">
            <a:noFill/>
          </a:ln>
        </p:spPr>
        <p:txBody>
          <a:bodyPr anchor="ctr">
            <a:noAutofit/>
          </a:bodyPr>
          <a:p>
            <a:pPr marL="343080" indent="-343080">
              <a:lnSpc>
                <a:spcPct val="100000"/>
              </a:lnSpc>
              <a:spcBef>
                <a:spcPts val="641"/>
              </a:spcBef>
              <a:buClr>
                <a:srgbClr val="000000"/>
              </a:buClr>
              <a:buFont typeface="Arial"/>
              <a:buChar char="•"/>
            </a:pPr>
            <a:r>
              <a:rPr b="1" lang="pt-BR" sz="3200" spc="-1" strike="noStrike">
                <a:solidFill>
                  <a:schemeClr val="dk1"/>
                </a:solidFill>
                <a:latin typeface="Calibri"/>
              </a:rPr>
              <a:t>Cuidado e Atenção:</a:t>
            </a:r>
            <a:endParaRPr b="0" lang="pt-BR" sz="3200" spc="-1" strike="noStrike">
              <a:solidFill>
                <a:srgbClr val="000000"/>
              </a:solidFill>
              <a:latin typeface="Arial"/>
            </a:endParaRPr>
          </a:p>
        </p:txBody>
      </p:sp>
      <p:sp>
        <p:nvSpPr>
          <p:cNvPr id="170" name="PlaceHolder 2"/>
          <p:cNvSpPr>
            <a:spLocks noGrp="1"/>
          </p:cNvSpPr>
          <p:nvPr>
            <p:ph/>
          </p:nvPr>
        </p:nvSpPr>
        <p:spPr>
          <a:xfrm>
            <a:off x="467640" y="1412640"/>
            <a:ext cx="8228160" cy="3976200"/>
          </a:xfrm>
          <a:prstGeom prst="rect">
            <a:avLst/>
          </a:prstGeom>
          <a:noFill/>
          <a:ln w="0">
            <a:noFill/>
          </a:ln>
        </p:spPr>
        <p:txBody>
          <a:bodyPr tIns="0" anchor="t">
            <a:normAutofit/>
          </a:bodyPr>
          <a:p>
            <a:pPr marL="343080" indent="-343080">
              <a:lnSpc>
                <a:spcPct val="100000"/>
              </a:lnSpc>
              <a:spcBef>
                <a:spcPts val="1417"/>
              </a:spcBef>
              <a:buClr>
                <a:srgbClr val="000000"/>
              </a:buClr>
              <a:buFont typeface="Arial"/>
              <a:buChar char="•"/>
            </a:pPr>
            <a:r>
              <a:rPr b="0" lang="pt-BR" sz="2400" spc="-1" strike="noStrike">
                <a:solidFill>
                  <a:schemeClr val="dk1"/>
                </a:solidFill>
                <a:latin typeface="Arial"/>
                <a:ea typeface="Microsoft YaHei"/>
              </a:rPr>
              <a:t>Fragilidade da criança/momento;</a:t>
            </a:r>
            <a:endParaRPr b="0" lang="pt-BR" sz="2400" spc="-1" strike="noStrike">
              <a:solidFill>
                <a:srgbClr val="000000"/>
              </a:solidFill>
              <a:latin typeface="Arial"/>
            </a:endParaRPr>
          </a:p>
          <a:p>
            <a:pPr marL="343080" indent="-343080">
              <a:lnSpc>
                <a:spcPct val="100000"/>
              </a:lnSpc>
              <a:spcBef>
                <a:spcPts val="1417"/>
              </a:spcBef>
              <a:buClr>
                <a:srgbClr val="000000"/>
              </a:buClr>
              <a:buFont typeface="Arial"/>
              <a:buChar char="•"/>
            </a:pPr>
            <a:r>
              <a:rPr b="0" lang="pt-BR" sz="2400" spc="-1" strike="noStrike">
                <a:solidFill>
                  <a:schemeClr val="dk1"/>
                </a:solidFill>
                <a:latin typeface="Arial"/>
                <a:ea typeface="Microsoft YaHei"/>
              </a:rPr>
              <a:t>Forma  como  é  acolhida  pelos  adultos,  desde  a  revelação  na  família até a denúncia aos órgãos oficiais;</a:t>
            </a:r>
            <a:endParaRPr b="0" lang="pt-BR" sz="2400" spc="-1" strike="noStrike">
              <a:solidFill>
                <a:srgbClr val="000000"/>
              </a:solidFill>
              <a:latin typeface="Arial"/>
            </a:endParaRPr>
          </a:p>
          <a:p>
            <a:pPr marL="343080" indent="-343080">
              <a:lnSpc>
                <a:spcPct val="100000"/>
              </a:lnSpc>
              <a:spcBef>
                <a:spcPts val="1417"/>
              </a:spcBef>
              <a:buClr>
                <a:srgbClr val="000000"/>
              </a:buClr>
              <a:buFont typeface="Arial"/>
              <a:buChar char="•"/>
            </a:pPr>
            <a:r>
              <a:rPr b="0" lang="pt-BR" sz="2400" spc="-1" strike="noStrike">
                <a:solidFill>
                  <a:schemeClr val="dk1"/>
                </a:solidFill>
                <a:latin typeface="Arial"/>
                <a:ea typeface="Microsoft YaHei"/>
              </a:rPr>
              <a:t>Urgência  de  alterações  nos  procedimentos  tecnicos/judiciais  relacionados  a essa problemática.</a:t>
            </a:r>
            <a:endParaRPr b="0" lang="pt-BR" sz="2400" spc="-1" strike="noStrike">
              <a:solidFill>
                <a:srgbClr val="000000"/>
              </a:solidFill>
              <a:latin typeface="Arial"/>
            </a:endParaRPr>
          </a:p>
          <a:p>
            <a:pPr indent="0" algn="ctr">
              <a:lnSpc>
                <a:spcPct val="100000"/>
              </a:lnSpc>
              <a:spcBef>
                <a:spcPts val="1417"/>
              </a:spcBef>
              <a:buNone/>
              <a:tabLst>
                <a:tab algn="l" pos="0"/>
              </a:tabLst>
            </a:pPr>
            <a:r>
              <a:rPr b="1" lang="pt-BR" sz="2400" spc="-1" strike="noStrike">
                <a:solidFill>
                  <a:schemeClr val="dk1"/>
                </a:solidFill>
                <a:latin typeface="Arial"/>
                <a:ea typeface="Microsoft YaHei"/>
              </a:rPr>
              <a:t>Pouquíssimos profissionais da rede de proteção da criança e do adolescente realmente sabem escutá-las.</a:t>
            </a:r>
            <a:endParaRPr b="0" lang="pt-BR" sz="2400" spc="-1" strike="noStrike">
              <a:solidFill>
                <a:srgbClr val="000000"/>
              </a:solidFill>
              <a:latin typeface="Arial"/>
            </a:endParaRPr>
          </a:p>
        </p:txBody>
      </p:sp>
      <p:pic>
        <p:nvPicPr>
          <p:cNvPr id="171" name="Picture 2" descr=""/>
          <p:cNvPicPr/>
          <p:nvPr/>
        </p:nvPicPr>
        <p:blipFill>
          <a:blip r:embed="rId1"/>
          <a:stretch/>
        </p:blipFill>
        <p:spPr>
          <a:xfrm>
            <a:off x="2993040" y="4797000"/>
            <a:ext cx="2951280" cy="186228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251640" y="24480"/>
            <a:ext cx="8228160" cy="1143720"/>
          </a:xfrm>
          <a:prstGeom prst="rect">
            <a:avLst/>
          </a:prstGeom>
          <a:noFill/>
          <a:ln w="0">
            <a:noFill/>
          </a:ln>
        </p:spPr>
        <p:txBody>
          <a:bodyPr anchor="ctr">
            <a:normAutofit/>
          </a:bodyPr>
          <a:p>
            <a:pPr marL="343080" indent="-343080">
              <a:lnSpc>
                <a:spcPct val="100000"/>
              </a:lnSpc>
              <a:spcBef>
                <a:spcPts val="641"/>
              </a:spcBef>
              <a:buClr>
                <a:srgbClr val="000000"/>
              </a:buClr>
              <a:buFont typeface="Arial"/>
              <a:buChar char="•"/>
            </a:pPr>
            <a:r>
              <a:rPr b="1" lang="pt-BR" sz="3200" spc="-1" strike="noStrike">
                <a:solidFill>
                  <a:schemeClr val="dk1"/>
                </a:solidFill>
                <a:latin typeface="Calibri"/>
              </a:rPr>
              <a:t>A escuta:</a:t>
            </a:r>
            <a:r>
              <a:rPr b="0" lang="pt-BR" sz="3200" spc="-1" strike="noStrike">
                <a:solidFill>
                  <a:schemeClr val="dk1"/>
                </a:solidFill>
                <a:latin typeface="Calibri"/>
              </a:rPr>
              <a:t> Direção correta</a:t>
            </a:r>
            <a:endParaRPr b="0" lang="pt-BR" sz="3200" spc="-1" strike="noStrike">
              <a:solidFill>
                <a:srgbClr val="000000"/>
              </a:solidFill>
              <a:latin typeface="Arial"/>
            </a:endParaRPr>
          </a:p>
        </p:txBody>
      </p:sp>
      <p:sp>
        <p:nvSpPr>
          <p:cNvPr id="173" name="PlaceHolder 2"/>
          <p:cNvSpPr>
            <a:spLocks noGrp="1"/>
          </p:cNvSpPr>
          <p:nvPr>
            <p:ph/>
          </p:nvPr>
        </p:nvSpPr>
        <p:spPr>
          <a:xfrm>
            <a:off x="323640" y="1772640"/>
            <a:ext cx="8290080" cy="4847760"/>
          </a:xfrm>
          <a:prstGeom prst="rect">
            <a:avLst/>
          </a:prstGeom>
          <a:noFill/>
          <a:ln w="0">
            <a:noFill/>
          </a:ln>
        </p:spPr>
        <p:txBody>
          <a:bodyPr tIns="0" anchor="t">
            <a:normAutofit fontScale="72000"/>
          </a:bodyPr>
          <a:p>
            <a:pPr indent="0" algn="ctr">
              <a:lnSpc>
                <a:spcPct val="100000"/>
              </a:lnSpc>
              <a:spcBef>
                <a:spcPts val="1417"/>
              </a:spcBef>
              <a:buNone/>
              <a:tabLst>
                <a:tab algn="l" pos="0"/>
              </a:tabLst>
            </a:pPr>
            <a:r>
              <a:rPr b="1" lang="pt-BR" sz="3200" spc="-1" strike="noStrike">
                <a:solidFill>
                  <a:schemeClr val="dk1"/>
                </a:solidFill>
                <a:latin typeface="Arial"/>
                <a:ea typeface="Microsoft YaHei"/>
              </a:rPr>
              <a:t>O trabalho específico dos órgãos do Sistema de Garantia de Direitos</a:t>
            </a:r>
            <a:endParaRPr b="0" lang="pt-BR" sz="3200" spc="-1" strike="noStrike">
              <a:solidFill>
                <a:srgbClr val="000000"/>
              </a:solidFill>
              <a:latin typeface="Arial"/>
            </a:endParaRPr>
          </a:p>
          <a:p>
            <a:pPr marL="344160" indent="-344160" algn="just">
              <a:lnSpc>
                <a:spcPct val="100000"/>
              </a:lnSpc>
              <a:spcBef>
                <a:spcPts val="1417"/>
              </a:spcBef>
              <a:buClr>
                <a:srgbClr val="000000"/>
              </a:buClr>
              <a:buFont typeface="Arial"/>
              <a:buChar char="•"/>
              <a:tabLst>
                <a:tab algn="l" pos="0"/>
              </a:tabLst>
            </a:pPr>
            <a:r>
              <a:rPr b="0" lang="pt-BR" sz="3200" spc="-1" strike="noStrike">
                <a:solidFill>
                  <a:schemeClr val="dk1"/>
                </a:solidFill>
                <a:latin typeface="Arial"/>
                <a:ea typeface="Microsoft YaHei"/>
              </a:rPr>
              <a:t>Profissionais  das politicas publicas-  prover  os  cuidados  iniciais  e  o  exercício  do  dever  da notificação</a:t>
            </a:r>
            <a:endParaRPr b="0" lang="pt-BR" sz="3200" spc="-1" strike="noStrike">
              <a:solidFill>
                <a:srgbClr val="000000"/>
              </a:solidFill>
              <a:latin typeface="Arial"/>
            </a:endParaRPr>
          </a:p>
          <a:p>
            <a:pPr marL="344160" indent="-344160" algn="just">
              <a:lnSpc>
                <a:spcPct val="100000"/>
              </a:lnSpc>
              <a:spcBef>
                <a:spcPts val="1417"/>
              </a:spcBef>
              <a:buClr>
                <a:srgbClr val="000000"/>
              </a:buClr>
              <a:buFont typeface="Arial"/>
              <a:buChar char="•"/>
              <a:tabLst>
                <a:tab algn="l" pos="0"/>
              </a:tabLst>
            </a:pPr>
            <a:r>
              <a:rPr b="0" lang="pt-BR" sz="3200" spc="-1" strike="noStrike">
                <a:solidFill>
                  <a:schemeClr val="dk1"/>
                </a:solidFill>
                <a:latin typeface="Arial"/>
                <a:ea typeface="Microsoft YaHei"/>
              </a:rPr>
              <a:t>Conselheiros  tutelares  -  aplicação  das  medidas  protetivas, registro das notificações, B.O, encaminhamento para exame e escuta.</a:t>
            </a:r>
            <a:endParaRPr b="0" lang="pt-BR" sz="3200" spc="-1" strike="noStrike">
              <a:solidFill>
                <a:srgbClr val="000000"/>
              </a:solidFill>
              <a:latin typeface="Arial"/>
            </a:endParaRPr>
          </a:p>
          <a:p>
            <a:pPr marL="344160" indent="-344160" algn="just">
              <a:lnSpc>
                <a:spcPct val="100000"/>
              </a:lnSpc>
              <a:spcBef>
                <a:spcPts val="1417"/>
              </a:spcBef>
              <a:buClr>
                <a:srgbClr val="000000"/>
              </a:buClr>
              <a:buFont typeface="Arial"/>
              <a:buChar char="•"/>
              <a:tabLst>
                <a:tab algn="l" pos="0"/>
              </a:tabLst>
            </a:pPr>
            <a:r>
              <a:rPr b="0" lang="pt-BR" sz="3200" spc="-1" strike="noStrike">
                <a:solidFill>
                  <a:schemeClr val="dk1"/>
                </a:solidFill>
                <a:latin typeface="Arial"/>
                <a:ea typeface="Microsoft YaHei"/>
              </a:rPr>
              <a:t>Profissionais  das  unidades  policiais  -  (especializadas  ou  não)  subsidiar  o processo de investigação</a:t>
            </a:r>
            <a:endParaRPr b="0" lang="pt-BR" sz="3200" spc="-1" strike="noStrike">
              <a:solidFill>
                <a:srgbClr val="000000"/>
              </a:solidFill>
              <a:latin typeface="Arial"/>
            </a:endParaRPr>
          </a:p>
          <a:p>
            <a:pPr marL="344160" indent="-344160" algn="just">
              <a:lnSpc>
                <a:spcPct val="100000"/>
              </a:lnSpc>
              <a:spcBef>
                <a:spcPts val="1417"/>
              </a:spcBef>
              <a:buClr>
                <a:srgbClr val="000000"/>
              </a:buClr>
              <a:buFont typeface="Arial"/>
              <a:buChar char="•"/>
              <a:tabLst>
                <a:tab algn="l" pos="0"/>
              </a:tabLst>
            </a:pPr>
            <a:r>
              <a:rPr b="0" lang="pt-BR" sz="3200" spc="-1" strike="noStrike">
                <a:solidFill>
                  <a:schemeClr val="dk1"/>
                </a:solidFill>
                <a:latin typeface="Arial"/>
                <a:ea typeface="Microsoft YaHei"/>
              </a:rPr>
              <a:t>Sistema Judiciário - instrumentalizar a judicialização da prova.</a:t>
            </a:r>
            <a:endParaRPr b="0" lang="pt-BR" sz="3200" spc="-1" strike="noStrike">
              <a:solidFill>
                <a:srgbClr val="000000"/>
              </a:solidFill>
              <a:latin typeface="Arial"/>
            </a:endParaRPr>
          </a:p>
          <a:p>
            <a:pPr marL="344160" indent="-344160" algn="just">
              <a:lnSpc>
                <a:spcPct val="100000"/>
              </a:lnSpc>
              <a:spcBef>
                <a:spcPts val="1417"/>
              </a:spcBef>
              <a:buClr>
                <a:srgbClr val="000000"/>
              </a:buClr>
              <a:buFont typeface="Arial"/>
              <a:buChar char="•"/>
              <a:tabLst>
                <a:tab algn="l" pos="0"/>
              </a:tabLst>
            </a:pPr>
            <a:r>
              <a:rPr b="0" lang="pt-BR" sz="3200" spc="-1" strike="noStrike">
                <a:solidFill>
                  <a:schemeClr val="dk1"/>
                </a:solidFill>
                <a:latin typeface="Arial"/>
                <a:ea typeface="Microsoft YaHei"/>
              </a:rPr>
              <a:t>Conselhos de direitos - desenho de políticas públicas</a:t>
            </a:r>
            <a:endParaRPr b="0" lang="pt-BR" sz="3200" spc="-1" strike="noStrike">
              <a:solidFill>
                <a:srgbClr val="000000"/>
              </a:solidFill>
              <a:latin typeface="Arial"/>
            </a:endParaRPr>
          </a:p>
          <a:p>
            <a:pPr indent="0" algn="just">
              <a:lnSpc>
                <a:spcPct val="100000"/>
              </a:lnSpc>
              <a:spcBef>
                <a:spcPts val="1417"/>
              </a:spcBef>
              <a:buNone/>
              <a:tabLst>
                <a:tab algn="l" pos="0"/>
              </a:tabLst>
            </a:pP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395640" y="79200"/>
            <a:ext cx="8228520" cy="1141920"/>
          </a:xfrm>
          <a:prstGeom prst="rect">
            <a:avLst/>
          </a:prstGeom>
          <a:noFill/>
          <a:ln w="0">
            <a:noFill/>
          </a:ln>
        </p:spPr>
        <p:txBody>
          <a:bodyPr anchor="ctr">
            <a:normAutofit/>
          </a:bodyPr>
          <a:p>
            <a:pPr marL="343080" indent="-343080">
              <a:lnSpc>
                <a:spcPct val="100000"/>
              </a:lnSpc>
              <a:spcBef>
                <a:spcPts val="641"/>
              </a:spcBef>
              <a:buClr>
                <a:srgbClr val="000000"/>
              </a:buClr>
              <a:buFont typeface="Arial"/>
              <a:buChar char="•"/>
            </a:pPr>
            <a:r>
              <a:rPr b="1" lang="pt-BR" sz="3200" spc="-1" strike="noStrike">
                <a:solidFill>
                  <a:schemeClr val="dk1"/>
                </a:solidFill>
                <a:latin typeface="Calibri"/>
              </a:rPr>
              <a:t>Pontos importantes na ESCUTA:</a:t>
            </a:r>
            <a:endParaRPr b="0" lang="pt-BR" sz="3200" spc="-1" strike="noStrike">
              <a:solidFill>
                <a:srgbClr val="000000"/>
              </a:solidFill>
              <a:latin typeface="Arial"/>
            </a:endParaRPr>
          </a:p>
        </p:txBody>
      </p:sp>
      <p:sp>
        <p:nvSpPr>
          <p:cNvPr id="175" name="PlaceHolder 2"/>
          <p:cNvSpPr>
            <a:spLocks noGrp="1"/>
          </p:cNvSpPr>
          <p:nvPr>
            <p:ph/>
          </p:nvPr>
        </p:nvSpPr>
        <p:spPr>
          <a:xfrm>
            <a:off x="457200" y="2332080"/>
            <a:ext cx="8228520" cy="4524840"/>
          </a:xfrm>
          <a:prstGeom prst="rect">
            <a:avLst/>
          </a:prstGeom>
          <a:noFill/>
          <a:ln w="0">
            <a:noFill/>
          </a:ln>
        </p:spPr>
        <p:txBody>
          <a:bodyPr tIns="0" anchor="t">
            <a:normAutofit/>
          </a:bodyPr>
          <a:p>
            <a:pPr marL="367560" indent="-367560">
              <a:lnSpc>
                <a:spcPct val="100000"/>
              </a:lnSpc>
              <a:spcBef>
                <a:spcPts val="1417"/>
              </a:spcBef>
              <a:buClr>
                <a:srgbClr val="000000"/>
              </a:buClr>
              <a:buFont typeface="Arial"/>
              <a:buChar char="•"/>
            </a:pPr>
            <a:r>
              <a:rPr b="0" lang="pt-BR" sz="3200" spc="-1" strike="noStrike">
                <a:solidFill>
                  <a:schemeClr val="dk1"/>
                </a:solidFill>
                <a:latin typeface="Arial"/>
                <a:ea typeface="Microsoft YaHei"/>
              </a:rPr>
              <a:t>Confiança</a:t>
            </a:r>
            <a:endParaRPr b="0" lang="pt-BR" sz="3200" spc="-1" strike="noStrike">
              <a:solidFill>
                <a:srgbClr val="000000"/>
              </a:solidFill>
              <a:latin typeface="Arial"/>
            </a:endParaRPr>
          </a:p>
          <a:p>
            <a:pPr marL="367560" indent="-367560">
              <a:lnSpc>
                <a:spcPct val="100000"/>
              </a:lnSpc>
              <a:spcBef>
                <a:spcPts val="1417"/>
              </a:spcBef>
              <a:buClr>
                <a:srgbClr val="000000"/>
              </a:buClr>
              <a:buFont typeface="Arial"/>
              <a:buChar char="•"/>
            </a:pPr>
            <a:r>
              <a:rPr b="0" lang="pt-BR" sz="3200" spc="-1" strike="noStrike">
                <a:solidFill>
                  <a:schemeClr val="dk1"/>
                </a:solidFill>
                <a:latin typeface="Arial"/>
                <a:ea typeface="Microsoft YaHei"/>
              </a:rPr>
              <a:t>Prometer não guardar segredo</a:t>
            </a:r>
            <a:endParaRPr b="0" lang="pt-BR" sz="3200" spc="-1" strike="noStrike">
              <a:solidFill>
                <a:srgbClr val="000000"/>
              </a:solidFill>
              <a:latin typeface="Arial"/>
            </a:endParaRPr>
          </a:p>
          <a:p>
            <a:pPr marL="367560" indent="-367560">
              <a:lnSpc>
                <a:spcPct val="100000"/>
              </a:lnSpc>
              <a:spcBef>
                <a:spcPts val="1417"/>
              </a:spcBef>
              <a:buClr>
                <a:srgbClr val="000000"/>
              </a:buClr>
              <a:buFont typeface="Arial"/>
              <a:buChar char="•"/>
            </a:pPr>
            <a:r>
              <a:rPr b="0" lang="pt-BR" sz="3200" spc="-1" strike="noStrike">
                <a:solidFill>
                  <a:schemeClr val="dk1"/>
                </a:solidFill>
                <a:latin typeface="Arial"/>
                <a:ea typeface="Microsoft YaHei"/>
              </a:rPr>
              <a:t>Ouvir atentamente</a:t>
            </a:r>
            <a:endParaRPr b="0" lang="pt-BR" sz="3200" spc="-1" strike="noStrike">
              <a:solidFill>
                <a:srgbClr val="000000"/>
              </a:solidFill>
              <a:latin typeface="Arial"/>
            </a:endParaRPr>
          </a:p>
          <a:p>
            <a:pPr marL="367560" indent="-367560">
              <a:lnSpc>
                <a:spcPct val="100000"/>
              </a:lnSpc>
              <a:spcBef>
                <a:spcPts val="1417"/>
              </a:spcBef>
              <a:buClr>
                <a:srgbClr val="000000"/>
              </a:buClr>
              <a:buFont typeface="Arial"/>
              <a:buChar char="•"/>
            </a:pPr>
            <a:r>
              <a:rPr b="0" lang="pt-BR" sz="3200" spc="-1" strike="noStrike">
                <a:solidFill>
                  <a:schemeClr val="dk1"/>
                </a:solidFill>
                <a:latin typeface="Arial"/>
                <a:ea typeface="Microsoft YaHei"/>
              </a:rPr>
              <a:t>Obter dados necessários (cuidado com a curiosidade)</a:t>
            </a:r>
            <a:endParaRPr b="0" lang="pt-BR" sz="3200" spc="-1" strike="noStrike">
              <a:solidFill>
                <a:srgbClr val="000000"/>
              </a:solidFill>
              <a:latin typeface="Arial"/>
            </a:endParaRPr>
          </a:p>
          <a:p>
            <a:pPr marL="367560" indent="-367560">
              <a:lnSpc>
                <a:spcPct val="100000"/>
              </a:lnSpc>
              <a:spcBef>
                <a:spcPts val="1417"/>
              </a:spcBef>
              <a:buClr>
                <a:srgbClr val="000000"/>
              </a:buClr>
              <a:buFont typeface="Arial"/>
              <a:buChar char="•"/>
            </a:pPr>
            <a:r>
              <a:rPr b="0" lang="pt-BR" sz="3200" spc="-1" strike="noStrike">
                <a:solidFill>
                  <a:schemeClr val="dk1"/>
                </a:solidFill>
                <a:latin typeface="Arial"/>
                <a:ea typeface="Microsoft YaHei"/>
              </a:rPr>
              <a:t>Falar o absolutamente necessário para as pessoas que tomarão as devidas providências </a:t>
            </a:r>
            <a:endParaRPr b="0" lang="pt-BR" sz="3200" spc="-1" strike="noStrike">
              <a:solidFill>
                <a:srgbClr val="000000"/>
              </a:solidFill>
              <a:latin typeface="Arial"/>
            </a:endParaRPr>
          </a:p>
        </p:txBody>
      </p:sp>
      <p:pic>
        <p:nvPicPr>
          <p:cNvPr id="176" name="Picture 2" descr=""/>
          <p:cNvPicPr/>
          <p:nvPr/>
        </p:nvPicPr>
        <p:blipFill>
          <a:blip r:embed="rId1"/>
          <a:stretch/>
        </p:blipFill>
        <p:spPr>
          <a:xfrm>
            <a:off x="5580000" y="1222200"/>
            <a:ext cx="3292560" cy="174204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251640" y="260640"/>
            <a:ext cx="8650080" cy="1143720"/>
          </a:xfrm>
          <a:prstGeom prst="rect">
            <a:avLst/>
          </a:prstGeom>
          <a:noFill/>
          <a:ln w="0">
            <a:noFill/>
          </a:ln>
        </p:spPr>
        <p:txBody>
          <a:bodyPr anchor="ctr">
            <a:normAutofit/>
          </a:bodyPr>
          <a:p>
            <a:pPr marL="343080" indent="-343080">
              <a:lnSpc>
                <a:spcPct val="100000"/>
              </a:lnSpc>
              <a:spcBef>
                <a:spcPts val="641"/>
              </a:spcBef>
              <a:buClr>
                <a:srgbClr val="000000"/>
              </a:buClr>
              <a:buFont typeface="Arial"/>
              <a:buChar char="•"/>
            </a:pPr>
            <a:r>
              <a:rPr b="1" lang="pt-BR" sz="3200" spc="-1" strike="noStrike">
                <a:solidFill>
                  <a:schemeClr val="dk1"/>
                </a:solidFill>
                <a:latin typeface="Calibri"/>
              </a:rPr>
              <a:t>COMO PROCEDER DIANTE DA SUSPEITA</a:t>
            </a:r>
            <a:endParaRPr b="0" lang="pt-BR" sz="3200" spc="-1" strike="noStrike">
              <a:solidFill>
                <a:srgbClr val="000000"/>
              </a:solidFill>
              <a:latin typeface="Arial"/>
            </a:endParaRPr>
          </a:p>
        </p:txBody>
      </p:sp>
      <p:sp>
        <p:nvSpPr>
          <p:cNvPr id="178" name="PlaceHolder 2"/>
          <p:cNvSpPr>
            <a:spLocks noGrp="1"/>
          </p:cNvSpPr>
          <p:nvPr>
            <p:ph/>
          </p:nvPr>
        </p:nvSpPr>
        <p:spPr>
          <a:xfrm>
            <a:off x="457200" y="1604520"/>
            <a:ext cx="8228160" cy="3976200"/>
          </a:xfrm>
          <a:prstGeom prst="rect">
            <a:avLst/>
          </a:prstGeom>
          <a:noFill/>
          <a:ln w="0">
            <a:noFill/>
          </a:ln>
        </p:spPr>
        <p:txBody>
          <a:bodyPr tIns="0" anchor="t">
            <a:normAutofit fontScale="87000"/>
          </a:bodyPr>
          <a:p>
            <a:pPr marL="342000" indent="-342000">
              <a:lnSpc>
                <a:spcPct val="100000"/>
              </a:lnSpc>
              <a:spcBef>
                <a:spcPts val="1417"/>
              </a:spcBef>
              <a:buClr>
                <a:srgbClr val="000000"/>
              </a:buClr>
              <a:buFont typeface="Arial"/>
              <a:buChar char="•"/>
            </a:pPr>
            <a:r>
              <a:rPr b="0" lang="pt-BR" sz="3200" spc="-1" strike="noStrike">
                <a:solidFill>
                  <a:schemeClr val="dk1"/>
                </a:solidFill>
                <a:latin typeface="Arial"/>
                <a:ea typeface="Microsoft YaHei"/>
              </a:rPr>
              <a:t>BUSQUE informações  pertinentes  e necessárias;</a:t>
            </a:r>
            <a:endParaRPr b="0" lang="pt-BR" sz="3200" spc="-1" strike="noStrike">
              <a:solidFill>
                <a:srgbClr val="000000"/>
              </a:solidFill>
              <a:latin typeface="Arial"/>
            </a:endParaRPr>
          </a:p>
          <a:p>
            <a:pPr marL="342000" indent="-342000">
              <a:lnSpc>
                <a:spcPct val="100000"/>
              </a:lnSpc>
              <a:spcBef>
                <a:spcPts val="1417"/>
              </a:spcBef>
              <a:buClr>
                <a:srgbClr val="000000"/>
              </a:buClr>
              <a:buFont typeface="Arial"/>
              <a:buChar char="•"/>
            </a:pPr>
            <a:r>
              <a:rPr b="0" lang="pt-BR" sz="3200" spc="-1" strike="noStrike">
                <a:solidFill>
                  <a:schemeClr val="dk1"/>
                </a:solidFill>
                <a:latin typeface="Arial"/>
                <a:ea typeface="Microsoft YaHei"/>
              </a:rPr>
              <a:t>BUSQUE pessoas de confiança e com experiência para auxiliar;</a:t>
            </a:r>
            <a:endParaRPr b="0" lang="pt-BR" sz="3200" spc="-1" strike="noStrike">
              <a:solidFill>
                <a:srgbClr val="000000"/>
              </a:solidFill>
              <a:latin typeface="Arial"/>
            </a:endParaRPr>
          </a:p>
          <a:p>
            <a:pPr marL="342000" indent="-342000">
              <a:lnSpc>
                <a:spcPct val="100000"/>
              </a:lnSpc>
              <a:spcBef>
                <a:spcPts val="1417"/>
              </a:spcBef>
              <a:buClr>
                <a:srgbClr val="000000"/>
              </a:buClr>
              <a:buFont typeface="Arial"/>
              <a:buChar char="•"/>
            </a:pPr>
            <a:r>
              <a:rPr b="0" lang="pt-BR" sz="3200" spc="-1" strike="noStrike">
                <a:solidFill>
                  <a:schemeClr val="dk1"/>
                </a:solidFill>
                <a:latin typeface="Arial"/>
                <a:ea typeface="Microsoft YaHei"/>
              </a:rPr>
              <a:t>BUSQUE sempre a proteção da criança e do adolescente;</a:t>
            </a:r>
            <a:endParaRPr b="0" lang="pt-BR" sz="3200" spc="-1" strike="noStrike">
              <a:solidFill>
                <a:srgbClr val="000000"/>
              </a:solidFill>
              <a:latin typeface="Arial"/>
            </a:endParaRPr>
          </a:p>
          <a:p>
            <a:pPr marL="342000" indent="-342000">
              <a:lnSpc>
                <a:spcPct val="100000"/>
              </a:lnSpc>
              <a:spcBef>
                <a:spcPts val="1417"/>
              </a:spcBef>
              <a:buClr>
                <a:srgbClr val="000000"/>
              </a:buClr>
              <a:buFont typeface="Arial"/>
              <a:buChar char="•"/>
            </a:pPr>
            <a:r>
              <a:rPr b="0" lang="pt-BR" sz="3200" spc="-1" strike="noStrike">
                <a:solidFill>
                  <a:schemeClr val="dk1"/>
                </a:solidFill>
                <a:latin typeface="Arial"/>
                <a:ea typeface="Microsoft YaHei"/>
              </a:rPr>
              <a:t>CONHEÇA a rede de proteção de sua cidade;</a:t>
            </a:r>
            <a:endParaRPr b="0" lang="pt-BR" sz="3200" spc="-1" strike="noStrike">
              <a:solidFill>
                <a:srgbClr val="000000"/>
              </a:solidFill>
              <a:latin typeface="Arial"/>
            </a:endParaRPr>
          </a:p>
          <a:p>
            <a:pPr marL="342000" indent="-342000">
              <a:lnSpc>
                <a:spcPct val="100000"/>
              </a:lnSpc>
              <a:spcBef>
                <a:spcPts val="1417"/>
              </a:spcBef>
              <a:buClr>
                <a:srgbClr val="000000"/>
              </a:buClr>
              <a:buFont typeface="Arial"/>
              <a:buChar char="•"/>
            </a:pPr>
            <a:r>
              <a:rPr b="0" lang="pt-BR" sz="3200" spc="-1" strike="noStrike">
                <a:solidFill>
                  <a:schemeClr val="dk1"/>
                </a:solidFill>
                <a:latin typeface="Arial"/>
                <a:ea typeface="Microsoft YaHei"/>
              </a:rPr>
              <a:t>ENCAMINHE</a:t>
            </a:r>
            <a:endParaRPr b="0" lang="pt-BR" sz="3200" spc="-1" strike="noStrike">
              <a:solidFill>
                <a:srgbClr val="000000"/>
              </a:solidFill>
              <a:latin typeface="Arial"/>
            </a:endParaRPr>
          </a:p>
        </p:txBody>
      </p:sp>
      <p:pic>
        <p:nvPicPr>
          <p:cNvPr id="179" name="Picture 2" descr=""/>
          <p:cNvPicPr/>
          <p:nvPr/>
        </p:nvPicPr>
        <p:blipFill>
          <a:blip r:embed="rId1"/>
          <a:stretch/>
        </p:blipFill>
        <p:spPr>
          <a:xfrm>
            <a:off x="3708000" y="5376240"/>
            <a:ext cx="2807280" cy="134460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p:nvPr>
        </p:nvSpPr>
        <p:spPr>
          <a:xfrm>
            <a:off x="374400" y="764640"/>
            <a:ext cx="8228160" cy="3976200"/>
          </a:xfrm>
          <a:prstGeom prst="rect">
            <a:avLst/>
          </a:prstGeom>
          <a:noFill/>
          <a:ln w="0">
            <a:noFill/>
          </a:ln>
        </p:spPr>
        <p:txBody>
          <a:bodyPr tIns="0" anchor="t">
            <a:noAutofit/>
          </a:bodyPr>
          <a:p>
            <a:pPr indent="0" algn="ctr">
              <a:lnSpc>
                <a:spcPct val="100000"/>
              </a:lnSpc>
              <a:spcBef>
                <a:spcPts val="1417"/>
              </a:spcBef>
              <a:buNone/>
              <a:tabLst>
                <a:tab algn="l" pos="0"/>
              </a:tabLst>
            </a:pPr>
            <a:r>
              <a:rPr b="0" lang="pt-BR" sz="3200" spc="-1" strike="noStrike">
                <a:solidFill>
                  <a:schemeClr val="dk1"/>
                </a:solidFill>
                <a:latin typeface="Arial"/>
                <a:ea typeface="Microsoft YaHei"/>
              </a:rPr>
              <a:t>O atendimento protetivo no contexto da rede de proteção possui caráter de acolhimento, escuta, encaminhamento, acompanhamento, e não a confirmação da ocorrência ou não de violência.</a:t>
            </a:r>
            <a:endParaRPr b="0" lang="pt-BR" sz="3200" spc="-1" strike="noStrike">
              <a:solidFill>
                <a:srgbClr val="000000"/>
              </a:solidFill>
              <a:latin typeface="Arial"/>
            </a:endParaRPr>
          </a:p>
          <a:p>
            <a:pPr indent="0" algn="ctr">
              <a:lnSpc>
                <a:spcPct val="100000"/>
              </a:lnSpc>
              <a:spcBef>
                <a:spcPts val="1417"/>
              </a:spcBef>
              <a:buNone/>
              <a:tabLst>
                <a:tab algn="l" pos="0"/>
              </a:tabLst>
            </a:pPr>
            <a:r>
              <a:rPr b="0" lang="pt-BR" sz="3200" spc="-1" strike="noStrike">
                <a:solidFill>
                  <a:schemeClr val="dk1"/>
                </a:solidFill>
                <a:latin typeface="Arial"/>
                <a:ea typeface="Microsoft YaHei"/>
              </a:rPr>
              <a:t> </a:t>
            </a:r>
            <a:endParaRPr b="0" lang="pt-BR" sz="3200" spc="-1" strike="noStrike">
              <a:solidFill>
                <a:srgbClr val="000000"/>
              </a:solidFill>
              <a:latin typeface="Arial"/>
            </a:endParaRPr>
          </a:p>
        </p:txBody>
      </p:sp>
      <p:sp>
        <p:nvSpPr>
          <p:cNvPr id="181" name="AutoShape 2"/>
          <p:cNvSpPr/>
          <p:nvPr/>
        </p:nvSpPr>
        <p:spPr>
          <a:xfrm>
            <a:off x="155520" y="-144360"/>
            <a:ext cx="303840" cy="303840"/>
          </a:xfrm>
          <a:prstGeom prst="rect">
            <a:avLst/>
          </a:prstGeom>
          <a:noFill/>
          <a:ln w="0">
            <a:noFill/>
          </a:ln>
        </p:spPr>
        <p:style>
          <a:lnRef idx="0"/>
          <a:fillRef idx="0"/>
          <a:effectRef idx="0"/>
          <a:fontRef idx="minor"/>
        </p:style>
        <p:txBody>
          <a:bodyPr numCol="1" spcCol="0" lIns="90000" rIns="90000" tIns="45000" bIns="45000" anchor="t">
            <a:noAutofit/>
          </a:bodyPr>
          <a:p>
            <a:pPr>
              <a:lnSpc>
                <a:spcPct val="100000"/>
              </a:lnSpc>
            </a:pPr>
            <a:endParaRPr b="0" lang="pt-BR" sz="1800" spc="-1" strike="noStrike">
              <a:solidFill>
                <a:schemeClr val="dk1"/>
              </a:solidFill>
              <a:latin typeface="Calibri"/>
            </a:endParaRPr>
          </a:p>
        </p:txBody>
      </p:sp>
      <p:pic>
        <p:nvPicPr>
          <p:cNvPr id="182" name="Picture 3" descr=""/>
          <p:cNvPicPr/>
          <p:nvPr/>
        </p:nvPicPr>
        <p:blipFill>
          <a:blip r:embed="rId1"/>
          <a:stretch/>
        </p:blipFill>
        <p:spPr>
          <a:xfrm>
            <a:off x="3331440" y="3420000"/>
            <a:ext cx="2787840" cy="306144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title"/>
          </p:nvPr>
        </p:nvSpPr>
        <p:spPr>
          <a:xfrm>
            <a:off x="-472680" y="314280"/>
            <a:ext cx="8228520" cy="1141920"/>
          </a:xfrm>
          <a:prstGeom prst="rect">
            <a:avLst/>
          </a:prstGeom>
          <a:noFill/>
          <a:ln w="0">
            <a:noFill/>
          </a:ln>
        </p:spPr>
        <p:txBody>
          <a:bodyPr anchor="ctr">
            <a:noAutofit/>
          </a:bodyPr>
          <a:p>
            <a:pPr indent="0" algn="ctr">
              <a:lnSpc>
                <a:spcPct val="100000"/>
              </a:lnSpc>
              <a:buNone/>
              <a:tabLst>
                <a:tab algn="l" pos="0"/>
              </a:tabLst>
            </a:pPr>
            <a:r>
              <a:rPr b="1" lang="pt-BR" sz="4400" spc="-1" strike="noStrike">
                <a:solidFill>
                  <a:schemeClr val="dk1"/>
                </a:solidFill>
                <a:latin typeface="Calibri"/>
              </a:rPr>
              <a:t>Destaques para:</a:t>
            </a:r>
            <a:endParaRPr b="0" lang="pt-BR" sz="4400" spc="-1" strike="noStrike">
              <a:solidFill>
                <a:srgbClr val="000000"/>
              </a:solidFill>
              <a:latin typeface="Arial"/>
            </a:endParaRPr>
          </a:p>
        </p:txBody>
      </p:sp>
      <p:sp>
        <p:nvSpPr>
          <p:cNvPr id="184" name="PlaceHolder 2"/>
          <p:cNvSpPr>
            <a:spLocks noGrp="1"/>
          </p:cNvSpPr>
          <p:nvPr>
            <p:ph/>
          </p:nvPr>
        </p:nvSpPr>
        <p:spPr>
          <a:xfrm>
            <a:off x="251640" y="1340640"/>
            <a:ext cx="8434080" cy="5327640"/>
          </a:xfrm>
          <a:prstGeom prst="rect">
            <a:avLst/>
          </a:prstGeom>
          <a:noFill/>
          <a:ln w="0">
            <a:noFill/>
          </a:ln>
        </p:spPr>
        <p:txBody>
          <a:bodyPr anchor="t">
            <a:normAutofit fontScale="62000"/>
          </a:bodyPr>
          <a:p>
            <a:pPr marL="378720" indent="-378720">
              <a:lnSpc>
                <a:spcPct val="100000"/>
              </a:lnSpc>
              <a:spcBef>
                <a:spcPts val="641"/>
              </a:spcBef>
              <a:buClr>
                <a:srgbClr val="000000"/>
              </a:buClr>
              <a:buFont typeface="Arial"/>
              <a:buChar char="•"/>
            </a:pPr>
            <a:r>
              <a:rPr b="0" lang="pt-BR" sz="3200" spc="-1" strike="noStrike">
                <a:solidFill>
                  <a:schemeClr val="dk1"/>
                </a:solidFill>
                <a:latin typeface="Calibri"/>
              </a:rPr>
              <a:t>Mapeamento das demandas;</a:t>
            </a:r>
            <a:endParaRPr b="0" lang="pt-BR" sz="3200" spc="-1" strike="noStrike">
              <a:solidFill>
                <a:srgbClr val="000000"/>
              </a:solidFill>
              <a:latin typeface="Arial"/>
            </a:endParaRPr>
          </a:p>
          <a:p>
            <a:pPr marL="378720" indent="-378720">
              <a:lnSpc>
                <a:spcPct val="100000"/>
              </a:lnSpc>
              <a:spcBef>
                <a:spcPts val="641"/>
              </a:spcBef>
              <a:buClr>
                <a:srgbClr val="000000"/>
              </a:buClr>
              <a:buFont typeface="Arial"/>
              <a:buChar char="•"/>
            </a:pPr>
            <a:r>
              <a:rPr b="0" lang="pt-BR" sz="3200" spc="-1" strike="noStrike">
                <a:solidFill>
                  <a:schemeClr val="dk1"/>
                </a:solidFill>
                <a:latin typeface="Calibri"/>
              </a:rPr>
              <a:t>Articulação intersetorial: </a:t>
            </a:r>
            <a:endParaRPr b="0" lang="pt-BR" sz="3200" spc="-1" strike="noStrike">
              <a:solidFill>
                <a:srgbClr val="000000"/>
              </a:solidFill>
              <a:latin typeface="Arial"/>
            </a:endParaRPr>
          </a:p>
          <a:p>
            <a:pPr indent="0">
              <a:lnSpc>
                <a:spcPct val="100000"/>
              </a:lnSpc>
              <a:spcBef>
                <a:spcPts val="641"/>
              </a:spcBef>
              <a:buNone/>
              <a:tabLst>
                <a:tab algn="l" pos="0"/>
              </a:tabLst>
            </a:pPr>
            <a:r>
              <a:rPr b="0" lang="pt-BR" sz="3200" spc="-1" strike="noStrike">
                <a:solidFill>
                  <a:schemeClr val="dk1"/>
                </a:solidFill>
                <a:latin typeface="Calibri"/>
              </a:rPr>
              <a:t>I - acolhimento ou acolhida;</a:t>
            </a:r>
            <a:endParaRPr b="0" lang="pt-BR" sz="3200" spc="-1" strike="noStrike">
              <a:solidFill>
                <a:srgbClr val="000000"/>
              </a:solidFill>
              <a:latin typeface="Arial"/>
            </a:endParaRPr>
          </a:p>
          <a:p>
            <a:pPr indent="0">
              <a:lnSpc>
                <a:spcPct val="100000"/>
              </a:lnSpc>
              <a:spcBef>
                <a:spcPts val="641"/>
              </a:spcBef>
              <a:buNone/>
              <a:tabLst>
                <a:tab algn="l" pos="0"/>
              </a:tabLst>
            </a:pPr>
            <a:r>
              <a:rPr b="0" lang="pt-BR" sz="3200" spc="-1" strike="noStrike">
                <a:solidFill>
                  <a:schemeClr val="dk1"/>
                </a:solidFill>
                <a:latin typeface="Calibri"/>
              </a:rPr>
              <a:t>II - escuta especializada nos órgãos do sistema de proteção;</a:t>
            </a:r>
            <a:endParaRPr b="0" lang="pt-BR" sz="3200" spc="-1" strike="noStrike">
              <a:solidFill>
                <a:srgbClr val="000000"/>
              </a:solidFill>
              <a:latin typeface="Arial"/>
            </a:endParaRPr>
          </a:p>
          <a:p>
            <a:pPr indent="0">
              <a:lnSpc>
                <a:spcPct val="100000"/>
              </a:lnSpc>
              <a:spcBef>
                <a:spcPts val="641"/>
              </a:spcBef>
              <a:buNone/>
              <a:tabLst>
                <a:tab algn="l" pos="0"/>
              </a:tabLst>
            </a:pPr>
            <a:r>
              <a:rPr b="0" lang="pt-BR" sz="3200" spc="-1" strike="noStrike">
                <a:solidFill>
                  <a:schemeClr val="dk1"/>
                </a:solidFill>
                <a:latin typeface="Calibri"/>
              </a:rPr>
              <a:t>III - atendimento da rede de saúde e da rede de assistência social;</a:t>
            </a:r>
            <a:endParaRPr b="0" lang="pt-BR" sz="3200" spc="-1" strike="noStrike">
              <a:solidFill>
                <a:srgbClr val="000000"/>
              </a:solidFill>
              <a:latin typeface="Arial"/>
            </a:endParaRPr>
          </a:p>
          <a:p>
            <a:pPr indent="0">
              <a:lnSpc>
                <a:spcPct val="100000"/>
              </a:lnSpc>
              <a:spcBef>
                <a:spcPts val="641"/>
              </a:spcBef>
              <a:buNone/>
              <a:tabLst>
                <a:tab algn="l" pos="0"/>
              </a:tabLst>
            </a:pPr>
            <a:r>
              <a:rPr b="0" lang="pt-BR" sz="3200" spc="-1" strike="noStrike">
                <a:solidFill>
                  <a:schemeClr val="dk1"/>
                </a:solidFill>
                <a:latin typeface="Calibri"/>
              </a:rPr>
              <a:t>IV - comunicação ao Conselho Tutelar;</a:t>
            </a:r>
            <a:endParaRPr b="0" lang="pt-BR" sz="3200" spc="-1" strike="noStrike">
              <a:solidFill>
                <a:srgbClr val="000000"/>
              </a:solidFill>
              <a:latin typeface="Arial"/>
            </a:endParaRPr>
          </a:p>
          <a:p>
            <a:pPr indent="0">
              <a:lnSpc>
                <a:spcPct val="100000"/>
              </a:lnSpc>
              <a:spcBef>
                <a:spcPts val="641"/>
              </a:spcBef>
              <a:buNone/>
              <a:tabLst>
                <a:tab algn="l" pos="0"/>
              </a:tabLst>
            </a:pPr>
            <a:r>
              <a:rPr b="0" lang="pt-BR" sz="3200" spc="-1" strike="noStrike">
                <a:solidFill>
                  <a:schemeClr val="dk1"/>
                </a:solidFill>
                <a:latin typeface="Calibri"/>
              </a:rPr>
              <a:t>V - comunicação à autoridade policial;</a:t>
            </a:r>
            <a:endParaRPr b="0" lang="pt-BR" sz="3200" spc="-1" strike="noStrike">
              <a:solidFill>
                <a:srgbClr val="000000"/>
              </a:solidFill>
              <a:latin typeface="Arial"/>
            </a:endParaRPr>
          </a:p>
          <a:p>
            <a:pPr indent="0">
              <a:lnSpc>
                <a:spcPct val="100000"/>
              </a:lnSpc>
              <a:spcBef>
                <a:spcPts val="641"/>
              </a:spcBef>
              <a:buNone/>
              <a:tabLst>
                <a:tab algn="l" pos="0"/>
              </a:tabLst>
            </a:pPr>
            <a:r>
              <a:rPr b="0" lang="pt-BR" sz="3200" spc="-1" strike="noStrike">
                <a:solidFill>
                  <a:schemeClr val="dk1"/>
                </a:solidFill>
                <a:latin typeface="Calibri"/>
              </a:rPr>
              <a:t>VI - comunicação ao Ministério Público;</a:t>
            </a:r>
            <a:endParaRPr b="0" lang="pt-BR" sz="3200" spc="-1" strike="noStrike">
              <a:solidFill>
                <a:srgbClr val="000000"/>
              </a:solidFill>
              <a:latin typeface="Arial"/>
            </a:endParaRPr>
          </a:p>
          <a:p>
            <a:pPr indent="0">
              <a:lnSpc>
                <a:spcPct val="100000"/>
              </a:lnSpc>
              <a:spcBef>
                <a:spcPts val="641"/>
              </a:spcBef>
              <a:buNone/>
              <a:tabLst>
                <a:tab algn="l" pos="0"/>
              </a:tabLst>
            </a:pPr>
            <a:r>
              <a:rPr b="0" lang="pt-BR" sz="3200" spc="-1" strike="noStrike">
                <a:solidFill>
                  <a:schemeClr val="dk1"/>
                </a:solidFill>
                <a:latin typeface="Calibri"/>
              </a:rPr>
              <a:t>VII - depoimento especial perante autoridade policial ou judiciária; e</a:t>
            </a:r>
            <a:endParaRPr b="0" lang="pt-BR" sz="3200" spc="-1" strike="noStrike">
              <a:solidFill>
                <a:srgbClr val="000000"/>
              </a:solidFill>
              <a:latin typeface="Arial"/>
            </a:endParaRPr>
          </a:p>
          <a:p>
            <a:pPr indent="0">
              <a:lnSpc>
                <a:spcPct val="100000"/>
              </a:lnSpc>
              <a:spcBef>
                <a:spcPts val="641"/>
              </a:spcBef>
              <a:buNone/>
              <a:tabLst>
                <a:tab algn="l" pos="0"/>
              </a:tabLst>
            </a:pPr>
            <a:r>
              <a:rPr b="0" lang="pt-BR" sz="3200" spc="-1" strike="noStrike">
                <a:solidFill>
                  <a:schemeClr val="dk1"/>
                </a:solidFill>
                <a:latin typeface="Calibri"/>
              </a:rPr>
              <a:t>VIII - aplicação de medida de proteção pelo Conselho Tutelar, caso necessário.</a:t>
            </a:r>
            <a:endParaRPr b="0" lang="pt-BR" sz="3200" spc="-1" strike="noStrike">
              <a:solidFill>
                <a:srgbClr val="000000"/>
              </a:solidFill>
              <a:latin typeface="Arial"/>
            </a:endParaRPr>
          </a:p>
          <a:p>
            <a:pPr indent="0">
              <a:lnSpc>
                <a:spcPct val="100000"/>
              </a:lnSpc>
              <a:spcBef>
                <a:spcPts val="641"/>
              </a:spcBef>
              <a:buNone/>
              <a:tabLst>
                <a:tab algn="l" pos="0"/>
              </a:tabLst>
            </a:pPr>
            <a:endParaRPr b="0" lang="pt-BR" sz="3200" spc="-1" strike="noStrike">
              <a:solidFill>
                <a:srgbClr val="000000"/>
              </a:solidFill>
              <a:latin typeface="Arial"/>
            </a:endParaRPr>
          </a:p>
          <a:p>
            <a:pPr marL="378720" indent="-378720">
              <a:lnSpc>
                <a:spcPct val="100000"/>
              </a:lnSpc>
              <a:spcBef>
                <a:spcPts val="641"/>
              </a:spcBef>
              <a:buClr>
                <a:srgbClr val="000000"/>
              </a:buClr>
              <a:buFont typeface="Arial"/>
              <a:buChar char="•"/>
              <a:tabLst>
                <a:tab algn="l" pos="0"/>
              </a:tabLst>
            </a:pPr>
            <a:r>
              <a:rPr b="0" lang="pt-BR" sz="3200" spc="-1" strike="noStrike">
                <a:solidFill>
                  <a:schemeClr val="dk1"/>
                </a:solidFill>
                <a:latin typeface="Calibri"/>
              </a:rPr>
              <a:t>Plano municipal à prevenção, enfrentamento e atendimento;</a:t>
            </a:r>
            <a:endParaRPr b="0" lang="pt-BR" sz="3200" spc="-1" strike="noStrike">
              <a:solidFill>
                <a:srgbClr val="000000"/>
              </a:solidFill>
              <a:latin typeface="Arial"/>
            </a:endParaRPr>
          </a:p>
          <a:p>
            <a:pPr marL="378720" indent="-378720">
              <a:lnSpc>
                <a:spcPct val="100000"/>
              </a:lnSpc>
              <a:spcBef>
                <a:spcPts val="641"/>
              </a:spcBef>
              <a:buClr>
                <a:srgbClr val="000000"/>
              </a:buClr>
              <a:buFont typeface="Arial"/>
              <a:buChar char="•"/>
              <a:tabLst>
                <a:tab algn="l" pos="0"/>
              </a:tabLst>
            </a:pPr>
            <a:r>
              <a:rPr b="0" lang="pt-BR" sz="3200" spc="-1" strike="noStrike">
                <a:solidFill>
                  <a:schemeClr val="dk1"/>
                </a:solidFill>
                <a:latin typeface="Calibri"/>
              </a:rPr>
              <a:t>Estabelecer e elaborar decreto de fluxos de atendimento;</a:t>
            </a:r>
            <a:endParaRPr b="0" lang="pt-BR" sz="3200" spc="-1" strike="noStrike">
              <a:solidFill>
                <a:srgbClr val="000000"/>
              </a:solidFill>
              <a:latin typeface="Arial"/>
            </a:endParaRPr>
          </a:p>
          <a:p>
            <a:pPr marL="378720" indent="-378720">
              <a:lnSpc>
                <a:spcPct val="100000"/>
              </a:lnSpc>
              <a:spcBef>
                <a:spcPts val="641"/>
              </a:spcBef>
              <a:buClr>
                <a:srgbClr val="000000"/>
              </a:buClr>
              <a:buFont typeface="Arial"/>
              <a:buChar char="•"/>
              <a:tabLst>
                <a:tab algn="l" pos="0"/>
              </a:tabLst>
            </a:pPr>
            <a:r>
              <a:rPr b="0" lang="pt-BR" sz="3200" spc="-1" strike="noStrike">
                <a:solidFill>
                  <a:schemeClr val="dk1"/>
                </a:solidFill>
                <a:latin typeface="Calibri"/>
              </a:rPr>
              <a:t>Documentos modelos: encaminhamento, atendimento, comunicação (vigilância epidemiológica, Conselhos Municipais...)</a:t>
            </a:r>
            <a:endParaRPr b="0" lang="pt-BR" sz="3200" spc="-1" strike="noStrike">
              <a:solidFill>
                <a:srgbClr val="000000"/>
              </a:solidFill>
              <a:latin typeface="Arial"/>
            </a:endParaRPr>
          </a:p>
        </p:txBody>
      </p:sp>
      <p:pic>
        <p:nvPicPr>
          <p:cNvPr id="185" name="Picture 2" descr=""/>
          <p:cNvPicPr/>
          <p:nvPr/>
        </p:nvPicPr>
        <p:blipFill>
          <a:blip r:embed="rId1"/>
          <a:stretch/>
        </p:blipFill>
        <p:spPr>
          <a:xfrm>
            <a:off x="7238880" y="0"/>
            <a:ext cx="1904040" cy="197064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p:nvPr>
        </p:nvSpPr>
        <p:spPr>
          <a:xfrm>
            <a:off x="411120" y="1080000"/>
            <a:ext cx="8228160" cy="3976200"/>
          </a:xfrm>
          <a:prstGeom prst="rect">
            <a:avLst/>
          </a:prstGeom>
          <a:noFill/>
          <a:ln w="0">
            <a:noFill/>
          </a:ln>
        </p:spPr>
        <p:txBody>
          <a:bodyPr tIns="0" anchor="t">
            <a:noAutofit/>
          </a:bodyPr>
          <a:p>
            <a:pPr indent="0" algn="ctr">
              <a:lnSpc>
                <a:spcPct val="100000"/>
              </a:lnSpc>
              <a:spcBef>
                <a:spcPts val="1417"/>
              </a:spcBef>
              <a:buNone/>
              <a:tabLst>
                <a:tab algn="l" pos="0"/>
              </a:tabLst>
            </a:pPr>
            <a:r>
              <a:rPr b="0" lang="pt-BR" sz="3200" spc="-1" strike="noStrike">
                <a:solidFill>
                  <a:schemeClr val="dk1"/>
                </a:solidFill>
                <a:latin typeface="Arial"/>
                <a:ea typeface="Microsoft YaHei"/>
              </a:rPr>
              <a:t>Qualquer órgão da rede de proteção que tomar conhecimento de criança ou adolescente em situação de violência deverá comunicar o Conselho Tutelar, na forma do art. 13 do ECA, acompanhando o caso posteriormente, dentro de suas atribuições específicas.</a:t>
            </a:r>
            <a:endParaRPr b="0" lang="pt-BR" sz="3200" spc="-1" strike="noStrike">
              <a:solidFill>
                <a:srgbClr val="000000"/>
              </a:solidFill>
              <a:latin typeface="Arial"/>
            </a:endParaRPr>
          </a:p>
        </p:txBody>
      </p:sp>
      <p:pic>
        <p:nvPicPr>
          <p:cNvPr id="187" name="Picture 2" descr=""/>
          <p:cNvPicPr/>
          <p:nvPr/>
        </p:nvPicPr>
        <p:blipFill>
          <a:blip r:embed="rId1"/>
          <a:stretch/>
        </p:blipFill>
        <p:spPr>
          <a:xfrm>
            <a:off x="3228840" y="4797000"/>
            <a:ext cx="2684880" cy="170388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73600"/>
            <a:ext cx="8228160" cy="1143720"/>
          </a:xfrm>
          <a:prstGeom prst="rect">
            <a:avLst/>
          </a:prstGeom>
          <a:noFill/>
          <a:ln w="0">
            <a:noFill/>
          </a:ln>
        </p:spPr>
        <p:txBody>
          <a:bodyPr anchor="ctr">
            <a:noAutofit/>
          </a:bodyPr>
          <a:p>
            <a:pPr indent="0" algn="ctr">
              <a:buNone/>
            </a:pPr>
            <a:endParaRPr b="0" lang="pt-BR" sz="1800" spc="-1" strike="noStrike">
              <a:solidFill>
                <a:srgbClr val="000000"/>
              </a:solidFill>
              <a:latin typeface="Arial"/>
            </a:endParaRPr>
          </a:p>
        </p:txBody>
      </p:sp>
      <p:sp>
        <p:nvSpPr>
          <p:cNvPr id="189" name="PlaceHolder 2"/>
          <p:cNvSpPr>
            <a:spLocks noGrp="1"/>
          </p:cNvSpPr>
          <p:nvPr>
            <p:ph/>
          </p:nvPr>
        </p:nvSpPr>
        <p:spPr>
          <a:xfrm>
            <a:off x="457200" y="1604520"/>
            <a:ext cx="8228160" cy="3976200"/>
          </a:xfrm>
          <a:prstGeom prst="rect">
            <a:avLst/>
          </a:prstGeom>
          <a:noFill/>
          <a:ln w="0">
            <a:noFill/>
          </a:ln>
        </p:spPr>
        <p:txBody>
          <a:bodyPr tIns="0" anchor="t">
            <a:noAutofit/>
          </a:bodyPr>
          <a:p>
            <a:pPr indent="0">
              <a:spcBef>
                <a:spcPts val="1417"/>
              </a:spcBef>
              <a:buNone/>
            </a:pPr>
            <a:endParaRPr b="0" lang="pt-BR" sz="1800" spc="-1" strike="noStrike">
              <a:solidFill>
                <a:srgbClr val="000000"/>
              </a:solidFill>
              <a:latin typeface="Arial"/>
            </a:endParaRPr>
          </a:p>
        </p:txBody>
      </p:sp>
      <p:pic>
        <p:nvPicPr>
          <p:cNvPr id="190" name="Picture 2" descr=""/>
          <p:cNvPicPr/>
          <p:nvPr/>
        </p:nvPicPr>
        <p:blipFill>
          <a:blip r:embed="rId1"/>
          <a:stretch/>
        </p:blipFill>
        <p:spPr>
          <a:xfrm>
            <a:off x="0" y="0"/>
            <a:ext cx="9142920" cy="7388280"/>
          </a:xfrm>
          <a:prstGeom prst="rect">
            <a:avLst/>
          </a:prstGeom>
          <a:ln w="0">
            <a:noFill/>
          </a:ln>
        </p:spPr>
      </p:pic>
      <p:pic>
        <p:nvPicPr>
          <p:cNvPr id="191" name="Picture 3" descr=""/>
          <p:cNvPicPr/>
          <p:nvPr/>
        </p:nvPicPr>
        <p:blipFill>
          <a:blip r:embed="rId2"/>
          <a:stretch/>
        </p:blipFill>
        <p:spPr>
          <a:xfrm rot="1215600">
            <a:off x="7225560" y="967320"/>
            <a:ext cx="1442160" cy="144216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73600"/>
            <a:ext cx="8228160" cy="1143720"/>
          </a:xfrm>
          <a:prstGeom prst="rect">
            <a:avLst/>
          </a:prstGeom>
          <a:noFill/>
          <a:ln w="0">
            <a:noFill/>
          </a:ln>
        </p:spPr>
        <p:txBody>
          <a:bodyPr anchor="ctr">
            <a:noAutofit/>
          </a:bodyPr>
          <a:p>
            <a:pPr marL="343080" indent="-343080">
              <a:lnSpc>
                <a:spcPct val="100000"/>
              </a:lnSpc>
              <a:spcBef>
                <a:spcPts val="641"/>
              </a:spcBef>
              <a:buClr>
                <a:srgbClr val="ff0000"/>
              </a:buClr>
              <a:buFont typeface="Arial"/>
              <a:buChar char="•"/>
            </a:pPr>
            <a:r>
              <a:rPr b="1" lang="pt-BR" sz="3200" spc="-1" strike="noStrike">
                <a:solidFill>
                  <a:srgbClr val="ff0000"/>
                </a:solidFill>
                <a:latin typeface="Calibri"/>
              </a:rPr>
              <a:t>A escuta especializada é historicamente denominada no SUAS como </a:t>
            </a:r>
            <a:br>
              <a:rPr sz="3200"/>
            </a:br>
            <a:r>
              <a:rPr b="1" lang="pt-BR" sz="3200" spc="-1" strike="noStrike">
                <a:solidFill>
                  <a:srgbClr val="ff0000"/>
                </a:solidFill>
                <a:latin typeface="Calibri"/>
              </a:rPr>
              <a:t>ESCUTA QUALIFICADA</a:t>
            </a:r>
            <a:endParaRPr b="0" lang="pt-BR" sz="3200" spc="-1" strike="noStrike">
              <a:solidFill>
                <a:srgbClr val="000000"/>
              </a:solidFill>
              <a:latin typeface="Arial"/>
            </a:endParaRPr>
          </a:p>
        </p:txBody>
      </p:sp>
      <p:sp>
        <p:nvSpPr>
          <p:cNvPr id="193" name="PlaceHolder 2"/>
          <p:cNvSpPr>
            <a:spLocks noGrp="1"/>
          </p:cNvSpPr>
          <p:nvPr>
            <p:ph/>
          </p:nvPr>
        </p:nvSpPr>
        <p:spPr>
          <a:xfrm>
            <a:off x="179640" y="1772640"/>
            <a:ext cx="8640000" cy="4991760"/>
          </a:xfrm>
          <a:prstGeom prst="rect">
            <a:avLst/>
          </a:prstGeom>
          <a:noFill/>
          <a:ln w="0">
            <a:noFill/>
          </a:ln>
        </p:spPr>
        <p:txBody>
          <a:bodyPr tIns="0" anchor="t">
            <a:normAutofit fontScale="69000"/>
          </a:bodyPr>
          <a:p>
            <a:pPr indent="0" algn="just">
              <a:lnSpc>
                <a:spcPct val="100000"/>
              </a:lnSpc>
              <a:spcBef>
                <a:spcPts val="1417"/>
              </a:spcBef>
              <a:buNone/>
              <a:tabLst>
                <a:tab algn="l" pos="0"/>
              </a:tabLst>
            </a:pPr>
            <a:r>
              <a:rPr b="0" lang="pt-BR" sz="3200" spc="-1" strike="noStrike">
                <a:solidFill>
                  <a:schemeClr val="dk1"/>
                </a:solidFill>
                <a:latin typeface="Arial"/>
                <a:ea typeface="Microsoft YaHei"/>
              </a:rPr>
              <a:t>Se fundamenta na capacidade de interpretar para além do que foi dito, analisar e compreender as entrelinhas das falas e discursos, atentar para comportamentos e sinais que possam evidenciar a vivência de situações de violência. </a:t>
            </a:r>
            <a:endParaRPr b="0" lang="pt-BR" sz="3200" spc="-1" strike="noStrike">
              <a:solidFill>
                <a:srgbClr val="000000"/>
              </a:solidFill>
              <a:latin typeface="Arial"/>
            </a:endParaRPr>
          </a:p>
          <a:p>
            <a:pPr indent="0" algn="just">
              <a:lnSpc>
                <a:spcPct val="100000"/>
              </a:lnSpc>
              <a:spcBef>
                <a:spcPts val="1417"/>
              </a:spcBef>
              <a:buNone/>
              <a:tabLst>
                <a:tab algn="l" pos="0"/>
              </a:tabLst>
            </a:pPr>
            <a:r>
              <a:rPr b="0" lang="pt-BR" sz="3200" spc="-1" strike="noStrike">
                <a:solidFill>
                  <a:schemeClr val="dk1"/>
                </a:solidFill>
                <a:latin typeface="Arial"/>
                <a:ea typeface="Microsoft YaHei"/>
              </a:rPr>
              <a:t>Nesse processo é preciso levar em consideração: </a:t>
            </a:r>
            <a:endParaRPr b="0" lang="pt-BR" sz="3200" spc="-1" strike="noStrike">
              <a:solidFill>
                <a:srgbClr val="000000"/>
              </a:solidFill>
              <a:latin typeface="Arial"/>
            </a:endParaRPr>
          </a:p>
          <a:p>
            <a:pPr marL="519120" indent="-519120">
              <a:lnSpc>
                <a:spcPct val="100000"/>
              </a:lnSpc>
              <a:spcBef>
                <a:spcPts val="1417"/>
              </a:spcBef>
              <a:buClr>
                <a:srgbClr val="000000"/>
              </a:buClr>
              <a:buFont typeface="Arial"/>
              <a:buAutoNum type="alphaLcParenR"/>
              <a:tabLst>
                <a:tab algn="l" pos="0"/>
              </a:tabLst>
            </a:pPr>
            <a:r>
              <a:rPr b="0" lang="pt-BR" sz="3200" spc="-1" strike="noStrike">
                <a:solidFill>
                  <a:schemeClr val="dk1"/>
                </a:solidFill>
                <a:latin typeface="Arial"/>
                <a:ea typeface="Microsoft YaHei"/>
              </a:rPr>
              <a:t>a fragilidade emocional e social das/os usuárias/os; </a:t>
            </a:r>
            <a:endParaRPr b="0" lang="pt-BR" sz="3200" spc="-1" strike="noStrike">
              <a:solidFill>
                <a:srgbClr val="000000"/>
              </a:solidFill>
              <a:latin typeface="Arial"/>
            </a:endParaRPr>
          </a:p>
          <a:p>
            <a:pPr marL="519120" indent="-519120">
              <a:lnSpc>
                <a:spcPct val="100000"/>
              </a:lnSpc>
              <a:spcBef>
                <a:spcPts val="1417"/>
              </a:spcBef>
              <a:buClr>
                <a:srgbClr val="000000"/>
              </a:buClr>
              <a:buFont typeface="Arial"/>
              <a:buAutoNum type="alphaLcParenR"/>
              <a:tabLst>
                <a:tab algn="l" pos="0"/>
              </a:tabLst>
            </a:pPr>
            <a:r>
              <a:rPr b="0" lang="pt-BR" sz="3200" spc="-1" strike="noStrike">
                <a:solidFill>
                  <a:schemeClr val="dk1"/>
                </a:solidFill>
                <a:latin typeface="Arial"/>
                <a:ea typeface="Microsoft YaHei"/>
              </a:rPr>
              <a:t>o agravamento das situações de risco; </a:t>
            </a:r>
            <a:endParaRPr b="0" lang="pt-BR" sz="3200" spc="-1" strike="noStrike">
              <a:solidFill>
                <a:srgbClr val="000000"/>
              </a:solidFill>
              <a:latin typeface="Arial"/>
            </a:endParaRPr>
          </a:p>
          <a:p>
            <a:pPr marL="519120" indent="-519120">
              <a:lnSpc>
                <a:spcPct val="100000"/>
              </a:lnSpc>
              <a:spcBef>
                <a:spcPts val="1417"/>
              </a:spcBef>
              <a:buClr>
                <a:srgbClr val="000000"/>
              </a:buClr>
              <a:buFont typeface="Arial"/>
              <a:buAutoNum type="alphaLcParenR"/>
              <a:tabLst>
                <a:tab algn="l" pos="0"/>
              </a:tabLst>
            </a:pPr>
            <a:r>
              <a:rPr b="0" lang="pt-BR" sz="3200" spc="-1" strike="noStrike">
                <a:solidFill>
                  <a:schemeClr val="dk1"/>
                </a:solidFill>
                <a:latin typeface="Arial"/>
                <a:ea typeface="Microsoft YaHei"/>
              </a:rPr>
              <a:t>o surgimento de novos riscos; </a:t>
            </a:r>
            <a:endParaRPr b="0" lang="pt-BR" sz="3200" spc="-1" strike="noStrike">
              <a:solidFill>
                <a:srgbClr val="000000"/>
              </a:solidFill>
              <a:latin typeface="Arial"/>
            </a:endParaRPr>
          </a:p>
          <a:p>
            <a:pPr marL="519120" indent="-519120">
              <a:lnSpc>
                <a:spcPct val="100000"/>
              </a:lnSpc>
              <a:spcBef>
                <a:spcPts val="1417"/>
              </a:spcBef>
              <a:buClr>
                <a:srgbClr val="000000"/>
              </a:buClr>
              <a:buFont typeface="Arial"/>
              <a:buAutoNum type="alphaLcParenR"/>
              <a:tabLst>
                <a:tab algn="l" pos="0"/>
              </a:tabLst>
            </a:pPr>
            <a:r>
              <a:rPr b="0" lang="pt-BR" sz="3200" spc="-1" strike="noStrike">
                <a:solidFill>
                  <a:schemeClr val="dk1"/>
                </a:solidFill>
                <a:latin typeface="Arial"/>
                <a:ea typeface="Microsoft YaHei"/>
              </a:rPr>
              <a:t>os entrelaçamentos de inúmeras violências que podem estar presentes nestas situações; e </a:t>
            </a:r>
            <a:endParaRPr b="0" lang="pt-BR" sz="3200" spc="-1" strike="noStrike">
              <a:solidFill>
                <a:srgbClr val="000000"/>
              </a:solidFill>
              <a:latin typeface="Arial"/>
            </a:endParaRPr>
          </a:p>
          <a:p>
            <a:pPr marL="519120" indent="-519120">
              <a:lnSpc>
                <a:spcPct val="100000"/>
              </a:lnSpc>
              <a:spcBef>
                <a:spcPts val="1417"/>
              </a:spcBef>
              <a:buClr>
                <a:srgbClr val="000000"/>
              </a:buClr>
              <a:buFont typeface="Arial"/>
              <a:buAutoNum type="alphaLcParenR"/>
              <a:tabLst>
                <a:tab algn="l" pos="0"/>
              </a:tabLst>
            </a:pPr>
            <a:r>
              <a:rPr b="0" lang="pt-BR" sz="3200" spc="-1" strike="noStrike">
                <a:solidFill>
                  <a:schemeClr val="dk1"/>
                </a:solidFill>
                <a:latin typeface="Arial"/>
                <a:ea typeface="Microsoft YaHei"/>
              </a:rPr>
              <a:t>o desconhecimento dos meios para a sua proteção e/ou a descrença ou desconfiança inicial das/dos usuárias/os nas instituições</a:t>
            </a: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8160" cy="1143720"/>
          </a:xfrm>
          <a:prstGeom prst="rect">
            <a:avLst/>
          </a:prstGeom>
          <a:noFill/>
          <a:ln w="0">
            <a:noFill/>
          </a:ln>
        </p:spPr>
        <p:txBody>
          <a:bodyPr anchor="ctr">
            <a:noAutofit/>
          </a:bodyPr>
          <a:p>
            <a:pPr marL="343080" indent="-343080">
              <a:lnSpc>
                <a:spcPct val="100000"/>
              </a:lnSpc>
              <a:spcBef>
                <a:spcPts val="641"/>
              </a:spcBef>
              <a:buClr>
                <a:srgbClr val="000000"/>
              </a:buClr>
              <a:buFont typeface="Arial"/>
              <a:buChar char="•"/>
            </a:pPr>
            <a:r>
              <a:rPr b="1" lang="pt-BR" sz="3200" spc="-1" strike="noStrike">
                <a:solidFill>
                  <a:schemeClr val="dk1"/>
                </a:solidFill>
                <a:latin typeface="Calibri"/>
              </a:rPr>
              <a:t>Caso “Adriana”.</a:t>
            </a:r>
            <a:endParaRPr b="0" lang="pt-BR" sz="3200" spc="-1" strike="noStrike">
              <a:solidFill>
                <a:srgbClr val="000000"/>
              </a:solidFill>
              <a:latin typeface="Arial"/>
            </a:endParaRPr>
          </a:p>
        </p:txBody>
      </p:sp>
      <p:sp>
        <p:nvSpPr>
          <p:cNvPr id="131" name="PlaceHolder 2"/>
          <p:cNvSpPr>
            <a:spLocks noGrp="1"/>
          </p:cNvSpPr>
          <p:nvPr>
            <p:ph/>
          </p:nvPr>
        </p:nvSpPr>
        <p:spPr>
          <a:xfrm>
            <a:off x="457200" y="1604520"/>
            <a:ext cx="8228160" cy="4775760"/>
          </a:xfrm>
          <a:prstGeom prst="rect">
            <a:avLst/>
          </a:prstGeom>
          <a:noFill/>
          <a:ln w="0">
            <a:noFill/>
          </a:ln>
        </p:spPr>
        <p:txBody>
          <a:bodyPr tIns="0" anchor="t">
            <a:normAutofit fontScale="53000"/>
          </a:bodyPr>
          <a:p>
            <a:pPr indent="0" algn="just">
              <a:lnSpc>
                <a:spcPct val="100000"/>
              </a:lnSpc>
              <a:spcBef>
                <a:spcPts val="1417"/>
              </a:spcBef>
              <a:buNone/>
              <a:tabLst>
                <a:tab algn="l" pos="0"/>
              </a:tabLst>
            </a:pPr>
            <a:r>
              <a:rPr b="0" lang="pt-BR" sz="3200" spc="-1" strike="noStrike">
                <a:solidFill>
                  <a:schemeClr val="dk1"/>
                </a:solidFill>
                <a:latin typeface="Arial"/>
                <a:ea typeface="Microsoft YaHei"/>
              </a:rPr>
              <a:t>Hoje com 28 anos, ela não se lembra quando começaram os abusos. “Sei que foi por bastante tempo e pararam mesmo quando eu tinha 7 ou 8 anos”, relata Adriana (nome fictício para proteger a identidade da vítima). O agressor era o pai e a violência acontecia dentro de casa. “Um dia, ele foi para Tocantins a trabalho, eu orei e pedi a Deus. Disse: Deus, não sei por que estou te pedindo isso, mas esse ‘carinho’ que meu pai faz comigo me incomoda, eu não gosto. Não quero que ele faça mais isso comigo, faça-o parar, por favor”, conta. A história de Adriana é emblemática por guardar características que, segundo especialistas, coincidem com as de outros milhares de vítimas da violência contra crianças e adolescentes no Brasil: o agressor é um familiar ou pessoa próxima, os abusos ocorrem em casa, o alvo se cala. </a:t>
            </a:r>
            <a:endParaRPr b="0" lang="pt-BR" sz="3200" spc="-1" strike="noStrike">
              <a:solidFill>
                <a:srgbClr val="000000"/>
              </a:solidFill>
              <a:latin typeface="Arial"/>
            </a:endParaRPr>
          </a:p>
          <a:p>
            <a:pPr indent="0" algn="just">
              <a:lnSpc>
                <a:spcPct val="100000"/>
              </a:lnSpc>
              <a:spcBef>
                <a:spcPts val="1417"/>
              </a:spcBef>
              <a:buNone/>
              <a:tabLst>
                <a:tab algn="l" pos="0"/>
              </a:tabLst>
            </a:pPr>
            <a:r>
              <a:rPr b="0" lang="pt-BR" sz="3200" spc="-1" strike="noStrike">
                <a:solidFill>
                  <a:schemeClr val="dk1"/>
                </a:solidFill>
                <a:latin typeface="Arial"/>
                <a:ea typeface="Microsoft YaHei"/>
              </a:rPr>
              <a:t>Adriana conta que depois desse dia o pai nunca mais encostou a mão nela. Porém, a jovem só foi entender que era vítima de abuso quando já era adulta. “Faltou educação sexual infantil. Na época, não tinha conhecimento disso. Se eu tivesse tido educação sexual infantil, isso poderia ter sido evitado. Porém, naquela época a gente não tinha essas informações.” Ela disse que sentia uma tristeza profunda, sem amor, excluída. “Achava que isso era normal. Até que comecei a estudar e ver que não. Cheguei a desejar a morte do meu pai”,</a:t>
            </a: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p:nvPr>
        </p:nvSpPr>
        <p:spPr>
          <a:xfrm>
            <a:off x="457200" y="908640"/>
            <a:ext cx="8228160" cy="5399640"/>
          </a:xfrm>
          <a:prstGeom prst="rect">
            <a:avLst/>
          </a:prstGeom>
          <a:noFill/>
          <a:ln w="0">
            <a:noFill/>
          </a:ln>
        </p:spPr>
        <p:txBody>
          <a:bodyPr tIns="0" anchor="t">
            <a:normAutofit fontScale="64000"/>
          </a:bodyPr>
          <a:p>
            <a:pPr indent="0" algn="just">
              <a:lnSpc>
                <a:spcPct val="100000"/>
              </a:lnSpc>
              <a:spcBef>
                <a:spcPts val="1417"/>
              </a:spcBef>
              <a:buNone/>
              <a:tabLst>
                <a:tab algn="l" pos="0"/>
              </a:tabLst>
            </a:pPr>
            <a:r>
              <a:rPr b="0" i="1" lang="pt-BR" sz="3800" spc="-1" strike="noStrike">
                <a:solidFill>
                  <a:schemeClr val="dk1"/>
                </a:solidFill>
                <a:latin typeface="Arial"/>
                <a:ea typeface="Microsoft YaHei"/>
              </a:rPr>
              <a:t>Art. 20. A escuta especializada será realizada por profissional capacitado conforme o disposto no art. 27.</a:t>
            </a:r>
            <a:endParaRPr b="0" lang="pt-BR" sz="3800" spc="-1" strike="noStrike">
              <a:solidFill>
                <a:srgbClr val="000000"/>
              </a:solidFill>
              <a:latin typeface="Arial"/>
            </a:endParaRPr>
          </a:p>
          <a:p>
            <a:pPr indent="0" algn="just">
              <a:lnSpc>
                <a:spcPct val="100000"/>
              </a:lnSpc>
              <a:spcBef>
                <a:spcPts val="1417"/>
              </a:spcBef>
              <a:buNone/>
              <a:tabLst>
                <a:tab algn="l" pos="0"/>
              </a:tabLst>
            </a:pPr>
            <a:endParaRPr b="0" lang="pt-BR" sz="3800" spc="-1" strike="noStrike">
              <a:solidFill>
                <a:srgbClr val="000000"/>
              </a:solidFill>
              <a:latin typeface="Arial"/>
            </a:endParaRPr>
          </a:p>
          <a:p>
            <a:pPr indent="0" algn="just">
              <a:lnSpc>
                <a:spcPct val="100000"/>
              </a:lnSpc>
              <a:spcBef>
                <a:spcPts val="1417"/>
              </a:spcBef>
              <a:buNone/>
              <a:tabLst>
                <a:tab algn="l" pos="0"/>
              </a:tabLst>
            </a:pPr>
            <a:r>
              <a:rPr b="0" i="1" lang="pt-BR" sz="3800" spc="-1" strike="noStrike">
                <a:solidFill>
                  <a:schemeClr val="dk1"/>
                </a:solidFill>
                <a:latin typeface="Arial"/>
                <a:ea typeface="Microsoft YaHei"/>
              </a:rPr>
              <a:t>Art. 27. Os profissionais do sistema de garantia de direitos da criança e do adolescente vítima ou testemunha de violência participarão de cursos de capacitação para o desempenho adequado das funções previstas neste Decreto, respeitada a disponibilidade orçamentária e financeira dos órgãos envolvidos.</a:t>
            </a:r>
            <a:br>
              <a:rPr sz="3800"/>
            </a:br>
            <a:endParaRPr b="0" lang="pt-BR" sz="3800" spc="-1" strike="noStrike">
              <a:solidFill>
                <a:srgbClr val="000000"/>
              </a:solidFill>
              <a:latin typeface="Arial"/>
            </a:endParaRPr>
          </a:p>
          <a:p>
            <a:pPr indent="0" algn="just">
              <a:lnSpc>
                <a:spcPct val="100000"/>
              </a:lnSpc>
              <a:spcBef>
                <a:spcPts val="1417"/>
              </a:spcBef>
              <a:buNone/>
              <a:tabLst>
                <a:tab algn="l" pos="0"/>
              </a:tabLst>
            </a:pPr>
            <a:r>
              <a:rPr b="0" i="1" lang="pt-BR" sz="3800" spc="-1" strike="noStrike">
                <a:solidFill>
                  <a:schemeClr val="dk1"/>
                </a:solidFill>
                <a:latin typeface="Arial"/>
                <a:ea typeface="Microsoft YaHei"/>
              </a:rPr>
              <a:t>Parágrafo único. O Poder Público criará matriz intersetorial de capacitação para os profissionais de que trata este Decreto, considerados os documentos e os atos normativos de referência dos órgãos envolvidos</a:t>
            </a:r>
            <a:endParaRPr b="0" lang="pt-BR" sz="3800" spc="-1" strike="noStrike">
              <a:solidFill>
                <a:srgbClr val="000000"/>
              </a:solidFill>
              <a:latin typeface="Arial"/>
            </a:endParaRPr>
          </a:p>
          <a:p>
            <a:pPr indent="0" algn="just">
              <a:lnSpc>
                <a:spcPct val="100000"/>
              </a:lnSpc>
              <a:spcBef>
                <a:spcPts val="1417"/>
              </a:spcBef>
              <a:buNone/>
              <a:tabLst>
                <a:tab algn="l" pos="0"/>
              </a:tabLst>
            </a:pP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p:nvPr>
        </p:nvSpPr>
        <p:spPr>
          <a:xfrm>
            <a:off x="457200" y="1604520"/>
            <a:ext cx="8228160" cy="3976200"/>
          </a:xfrm>
          <a:prstGeom prst="rect">
            <a:avLst/>
          </a:prstGeom>
          <a:noFill/>
          <a:ln w="0">
            <a:noFill/>
          </a:ln>
        </p:spPr>
        <p:txBody>
          <a:bodyPr tIns="0" anchor="t">
            <a:noAutofit/>
          </a:bodyPr>
          <a:p>
            <a:pPr indent="0" algn="just">
              <a:lnSpc>
                <a:spcPct val="100000"/>
              </a:lnSpc>
              <a:spcBef>
                <a:spcPts val="1417"/>
              </a:spcBef>
              <a:buNone/>
              <a:tabLst>
                <a:tab algn="l" pos="0"/>
              </a:tabLst>
            </a:pPr>
            <a:r>
              <a:rPr b="0" lang="pt-BR" sz="3200" spc="-1" strike="noStrike">
                <a:solidFill>
                  <a:schemeClr val="dk1"/>
                </a:solidFill>
                <a:latin typeface="Arial"/>
                <a:ea typeface="Microsoft YaHei"/>
              </a:rPr>
              <a:t>Se a escuta especializada deve ter a “</a:t>
            </a:r>
            <a:r>
              <a:rPr b="1" i="1" lang="pt-BR" sz="3200" spc="-1" strike="noStrike">
                <a:solidFill>
                  <a:schemeClr val="dk1"/>
                </a:solidFill>
                <a:latin typeface="Arial"/>
                <a:ea typeface="Microsoft YaHei"/>
              </a:rPr>
              <a:t>finalidade de proteção social e de provimento de cuidados” </a:t>
            </a:r>
            <a:r>
              <a:rPr b="0" lang="pt-BR" sz="3200" spc="-1" strike="noStrike">
                <a:solidFill>
                  <a:schemeClr val="dk1"/>
                </a:solidFill>
                <a:latin typeface="Arial"/>
                <a:ea typeface="Microsoft YaHei"/>
              </a:rPr>
              <a:t>as profissionais da assistência social devem se ater ao preconizado nos objetivos dos serviços socioassistenciais, especialmente ao Serviço de Proteção e Atendimento Especializado à Família e Indivíduo (PAEFI).</a:t>
            </a: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3600"/>
            <a:ext cx="8228160" cy="1143720"/>
          </a:xfrm>
          <a:prstGeom prst="rect">
            <a:avLst/>
          </a:prstGeom>
          <a:noFill/>
          <a:ln w="0">
            <a:noFill/>
          </a:ln>
        </p:spPr>
        <p:txBody>
          <a:bodyPr anchor="ctr">
            <a:normAutofit/>
          </a:bodyPr>
          <a:p>
            <a:pPr marL="343080" indent="-343080">
              <a:lnSpc>
                <a:spcPct val="100000"/>
              </a:lnSpc>
              <a:spcBef>
                <a:spcPts val="641"/>
              </a:spcBef>
              <a:buClr>
                <a:srgbClr val="000000"/>
              </a:buClr>
              <a:buFont typeface="Arial"/>
              <a:buChar char="•"/>
            </a:pPr>
            <a:r>
              <a:rPr b="0" lang="pt-BR" sz="3200" spc="-1" strike="noStrike">
                <a:solidFill>
                  <a:schemeClr val="dk1"/>
                </a:solidFill>
                <a:latin typeface="Calibri"/>
              </a:rPr>
              <a:t>Escuta qualificada/ </a:t>
            </a:r>
            <a:br>
              <a:rPr sz="3200"/>
            </a:br>
            <a:r>
              <a:rPr b="0" lang="pt-BR" sz="3200" spc="-1" strike="noStrike">
                <a:solidFill>
                  <a:schemeClr val="dk1"/>
                </a:solidFill>
                <a:latin typeface="Calibri"/>
              </a:rPr>
              <a:t>Escuta Especializada</a:t>
            </a:r>
            <a:endParaRPr b="0" lang="pt-BR" sz="3200" spc="-1" strike="noStrike">
              <a:solidFill>
                <a:srgbClr val="000000"/>
              </a:solidFill>
              <a:latin typeface="Arial"/>
            </a:endParaRPr>
          </a:p>
        </p:txBody>
      </p:sp>
      <p:sp>
        <p:nvSpPr>
          <p:cNvPr id="197" name="PlaceHolder 2"/>
          <p:cNvSpPr>
            <a:spLocks noGrp="1"/>
          </p:cNvSpPr>
          <p:nvPr>
            <p:ph/>
          </p:nvPr>
        </p:nvSpPr>
        <p:spPr>
          <a:xfrm>
            <a:off x="457200" y="1604520"/>
            <a:ext cx="8228160" cy="3976200"/>
          </a:xfrm>
          <a:prstGeom prst="rect">
            <a:avLst/>
          </a:prstGeom>
          <a:noFill/>
          <a:ln w="0">
            <a:noFill/>
          </a:ln>
        </p:spPr>
        <p:txBody>
          <a:bodyPr tIns="0" anchor="t">
            <a:noAutofit/>
          </a:bodyPr>
          <a:p>
            <a:pPr indent="0" algn="just">
              <a:lnSpc>
                <a:spcPct val="100000"/>
              </a:lnSpc>
              <a:spcBef>
                <a:spcPts val="1417"/>
              </a:spcBef>
              <a:buNone/>
              <a:tabLst>
                <a:tab algn="l" pos="0"/>
              </a:tabLst>
            </a:pPr>
            <a:r>
              <a:rPr b="0" lang="pt-BR" sz="3200" spc="-1" strike="noStrike">
                <a:solidFill>
                  <a:schemeClr val="dk1"/>
                </a:solidFill>
                <a:latin typeface="Arial"/>
                <a:ea typeface="Microsoft YaHei"/>
              </a:rPr>
              <a:t>A grande mudança estabelecida para a rede de proteção é sobre o </a:t>
            </a:r>
            <a:r>
              <a:rPr b="1" lang="pt-BR" sz="3200" spc="-1" strike="noStrike">
                <a:solidFill>
                  <a:schemeClr val="dk1"/>
                </a:solidFill>
                <a:latin typeface="Arial"/>
                <a:ea typeface="Microsoft YaHei"/>
              </a:rPr>
              <a:t>modo de acolher, registrar e encaminhar o relato espontâneo</a:t>
            </a:r>
            <a:r>
              <a:rPr b="0" lang="pt-BR" sz="3200" spc="-1" strike="noStrike">
                <a:solidFill>
                  <a:schemeClr val="dk1"/>
                </a:solidFill>
                <a:latin typeface="Arial"/>
                <a:ea typeface="Microsoft YaHei"/>
              </a:rPr>
              <a:t> e o que será feito com o que for cientificado.</a:t>
            </a:r>
            <a:endParaRPr b="0" lang="pt-BR" sz="3200" spc="-1" strike="noStrike">
              <a:solidFill>
                <a:srgbClr val="000000"/>
              </a:solidFill>
              <a:latin typeface="Arial"/>
            </a:endParaRPr>
          </a:p>
          <a:p>
            <a:pPr indent="0" algn="just">
              <a:lnSpc>
                <a:spcPct val="100000"/>
              </a:lnSpc>
              <a:spcBef>
                <a:spcPts val="1417"/>
              </a:spcBef>
              <a:buNone/>
              <a:tabLst>
                <a:tab algn="l" pos="0"/>
              </a:tabLst>
            </a:pPr>
            <a:endParaRPr b="0" lang="pt-BR" sz="3200" spc="-1" strike="noStrike">
              <a:solidFill>
                <a:srgbClr val="000000"/>
              </a:solidFill>
              <a:latin typeface="Arial"/>
            </a:endParaRPr>
          </a:p>
          <a:p>
            <a:pPr indent="0" algn="just">
              <a:lnSpc>
                <a:spcPct val="100000"/>
              </a:lnSpc>
              <a:spcBef>
                <a:spcPts val="1417"/>
              </a:spcBef>
              <a:buNone/>
              <a:tabLst>
                <a:tab algn="l" pos="0"/>
              </a:tabLst>
            </a:pPr>
            <a:endParaRPr b="0" lang="pt-BR" sz="3200" spc="-1" strike="noStrike">
              <a:solidFill>
                <a:srgbClr val="000000"/>
              </a:solidFill>
              <a:latin typeface="Arial"/>
            </a:endParaRPr>
          </a:p>
        </p:txBody>
      </p:sp>
      <p:pic>
        <p:nvPicPr>
          <p:cNvPr id="198" name="Picture 2" descr=""/>
          <p:cNvPicPr/>
          <p:nvPr/>
        </p:nvPicPr>
        <p:blipFill>
          <a:blip r:embed="rId1"/>
          <a:stretch/>
        </p:blipFill>
        <p:spPr>
          <a:xfrm>
            <a:off x="2195640" y="4077000"/>
            <a:ext cx="4535280" cy="221760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8160" cy="1143720"/>
          </a:xfrm>
          <a:prstGeom prst="rect">
            <a:avLst/>
          </a:prstGeom>
          <a:noFill/>
          <a:ln w="0">
            <a:noFill/>
          </a:ln>
        </p:spPr>
        <p:txBody>
          <a:bodyPr anchor="ctr">
            <a:noAutofit/>
          </a:bodyPr>
          <a:p>
            <a:pPr marL="343080" indent="-343080">
              <a:lnSpc>
                <a:spcPct val="100000"/>
              </a:lnSpc>
              <a:spcBef>
                <a:spcPts val="641"/>
              </a:spcBef>
              <a:buClr>
                <a:srgbClr val="000000"/>
              </a:buClr>
              <a:buFont typeface="Arial"/>
              <a:buChar char="•"/>
            </a:pPr>
            <a:r>
              <a:rPr b="1" lang="pt-BR" sz="3200" spc="-1" strike="noStrike">
                <a:solidFill>
                  <a:schemeClr val="dk1"/>
                </a:solidFill>
                <a:latin typeface="Calibri"/>
              </a:rPr>
              <a:t>Reflexão:</a:t>
            </a:r>
            <a:endParaRPr b="0" lang="pt-BR" sz="3200" spc="-1" strike="noStrike">
              <a:solidFill>
                <a:srgbClr val="000000"/>
              </a:solidFill>
              <a:latin typeface="Arial"/>
            </a:endParaRPr>
          </a:p>
        </p:txBody>
      </p:sp>
      <p:sp>
        <p:nvSpPr>
          <p:cNvPr id="200" name="PlaceHolder 2"/>
          <p:cNvSpPr>
            <a:spLocks noGrp="1"/>
          </p:cNvSpPr>
          <p:nvPr>
            <p:ph/>
          </p:nvPr>
        </p:nvSpPr>
        <p:spPr>
          <a:xfrm>
            <a:off x="457200" y="1604520"/>
            <a:ext cx="8228160" cy="3976200"/>
          </a:xfrm>
          <a:prstGeom prst="rect">
            <a:avLst/>
          </a:prstGeom>
          <a:noFill/>
          <a:ln w="0">
            <a:noFill/>
          </a:ln>
        </p:spPr>
        <p:txBody>
          <a:bodyPr tIns="0" anchor="t">
            <a:noAutofit/>
          </a:bodyPr>
          <a:p>
            <a:pPr indent="0" algn="ctr">
              <a:lnSpc>
                <a:spcPct val="100000"/>
              </a:lnSpc>
              <a:spcBef>
                <a:spcPts val="1417"/>
              </a:spcBef>
              <a:buNone/>
              <a:tabLst>
                <a:tab algn="l" pos="0"/>
              </a:tabLst>
            </a:pPr>
            <a:r>
              <a:rPr b="0" lang="pt-BR" sz="3200" spc="-1" strike="noStrike">
                <a:solidFill>
                  <a:schemeClr val="dk1"/>
                </a:solidFill>
                <a:latin typeface="Arial"/>
                <a:ea typeface="Microsoft YaHei"/>
              </a:rPr>
              <a:t>É possível avançar quanto ao modo de escutar o relato espontâneo?</a:t>
            </a:r>
            <a:endParaRPr b="0" lang="pt-BR" sz="3200" spc="-1" strike="noStrike">
              <a:solidFill>
                <a:srgbClr val="000000"/>
              </a:solidFill>
              <a:latin typeface="Arial"/>
            </a:endParaRPr>
          </a:p>
        </p:txBody>
      </p:sp>
      <p:pic>
        <p:nvPicPr>
          <p:cNvPr id="201" name="Picture 2" descr=""/>
          <p:cNvPicPr/>
          <p:nvPr/>
        </p:nvPicPr>
        <p:blipFill>
          <a:blip r:embed="rId1"/>
          <a:stretch/>
        </p:blipFill>
        <p:spPr>
          <a:xfrm>
            <a:off x="2195640" y="3291840"/>
            <a:ext cx="5042520" cy="2823120"/>
          </a:xfrm>
          <a:prstGeom prst="rect">
            <a:avLst/>
          </a:prstGeom>
          <a:ln w="0">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3600"/>
            <a:ext cx="8228160" cy="1143720"/>
          </a:xfrm>
          <a:prstGeom prst="rect">
            <a:avLst/>
          </a:prstGeom>
          <a:noFill/>
          <a:ln w="0">
            <a:noFill/>
          </a:ln>
        </p:spPr>
        <p:txBody>
          <a:bodyPr anchor="ctr">
            <a:normAutofit/>
          </a:bodyPr>
          <a:p>
            <a:pPr marL="343080" indent="-343080">
              <a:lnSpc>
                <a:spcPct val="100000"/>
              </a:lnSpc>
              <a:spcBef>
                <a:spcPts val="641"/>
              </a:spcBef>
              <a:buClr>
                <a:srgbClr val="000000"/>
              </a:buClr>
              <a:buFont typeface="Arial"/>
              <a:buChar char="•"/>
            </a:pPr>
            <a:r>
              <a:rPr b="1" lang="pt-BR" sz="3200" spc="-1" strike="noStrike">
                <a:solidFill>
                  <a:schemeClr val="dk1"/>
                </a:solidFill>
                <a:latin typeface="Calibri"/>
              </a:rPr>
              <a:t>Instrumentais/ Criar agenda com responsáveis.</a:t>
            </a:r>
            <a:endParaRPr b="0" lang="pt-BR" sz="3200" spc="-1" strike="noStrike">
              <a:solidFill>
                <a:srgbClr val="000000"/>
              </a:solidFill>
              <a:latin typeface="Arial"/>
            </a:endParaRPr>
          </a:p>
        </p:txBody>
      </p:sp>
      <p:sp>
        <p:nvSpPr>
          <p:cNvPr id="203" name="PlaceHolder 2"/>
          <p:cNvSpPr>
            <a:spLocks noGrp="1"/>
          </p:cNvSpPr>
          <p:nvPr>
            <p:ph/>
          </p:nvPr>
        </p:nvSpPr>
        <p:spPr>
          <a:xfrm>
            <a:off x="457200" y="1604520"/>
            <a:ext cx="8228160" cy="4775760"/>
          </a:xfrm>
          <a:prstGeom prst="rect">
            <a:avLst/>
          </a:prstGeom>
          <a:noFill/>
          <a:ln w="0">
            <a:noFill/>
          </a:ln>
        </p:spPr>
        <p:txBody>
          <a:bodyPr tIns="0" anchor="t">
            <a:normAutofit fontScale="96000"/>
          </a:bodyPr>
          <a:p>
            <a:pPr marL="365400" indent="-365400">
              <a:lnSpc>
                <a:spcPct val="100000"/>
              </a:lnSpc>
              <a:spcBef>
                <a:spcPts val="1417"/>
              </a:spcBef>
              <a:buClr>
                <a:srgbClr val="000000"/>
              </a:buClr>
              <a:buFont typeface="Arial"/>
              <a:buChar char="•"/>
            </a:pPr>
            <a:r>
              <a:rPr b="0" lang="pt-BR" sz="3200" spc="-1" strike="noStrike">
                <a:solidFill>
                  <a:schemeClr val="dk1"/>
                </a:solidFill>
                <a:latin typeface="Arial"/>
                <a:ea typeface="Microsoft YaHei"/>
              </a:rPr>
              <a:t>Instrumental de estudo social;</a:t>
            </a:r>
            <a:endParaRPr b="0" lang="pt-BR" sz="3200" spc="-1" strike="noStrike">
              <a:solidFill>
                <a:srgbClr val="000000"/>
              </a:solidFill>
              <a:latin typeface="Arial"/>
            </a:endParaRPr>
          </a:p>
          <a:p>
            <a:pPr marL="365400" indent="-365400">
              <a:lnSpc>
                <a:spcPct val="100000"/>
              </a:lnSpc>
              <a:spcBef>
                <a:spcPts val="1417"/>
              </a:spcBef>
              <a:buClr>
                <a:srgbClr val="000000"/>
              </a:buClr>
              <a:buFont typeface="Arial"/>
              <a:buChar char="•"/>
            </a:pPr>
            <a:r>
              <a:rPr b="0" lang="pt-BR" sz="3200" spc="-1" strike="noStrike">
                <a:solidFill>
                  <a:schemeClr val="dk1"/>
                </a:solidFill>
                <a:latin typeface="Arial"/>
                <a:ea typeface="Microsoft YaHei"/>
              </a:rPr>
              <a:t>Instrumental de escuta;</a:t>
            </a:r>
            <a:endParaRPr b="0" lang="pt-BR" sz="3200" spc="-1" strike="noStrike">
              <a:solidFill>
                <a:srgbClr val="000000"/>
              </a:solidFill>
              <a:latin typeface="Arial"/>
            </a:endParaRPr>
          </a:p>
          <a:p>
            <a:pPr marL="365400" indent="-365400">
              <a:lnSpc>
                <a:spcPct val="100000"/>
              </a:lnSpc>
              <a:spcBef>
                <a:spcPts val="1417"/>
              </a:spcBef>
              <a:buClr>
                <a:srgbClr val="000000"/>
              </a:buClr>
              <a:buFont typeface="Arial"/>
              <a:buChar char="•"/>
            </a:pPr>
            <a:r>
              <a:rPr b="0" lang="pt-BR" sz="3200" spc="-1" strike="noStrike">
                <a:solidFill>
                  <a:schemeClr val="dk1"/>
                </a:solidFill>
                <a:latin typeface="Arial"/>
                <a:ea typeface="Microsoft YaHei"/>
              </a:rPr>
              <a:t>Instrumental de acompanhamento individual/familiar.</a:t>
            </a:r>
            <a:endParaRPr b="0" lang="pt-BR" sz="3200" spc="-1" strike="noStrike">
              <a:solidFill>
                <a:srgbClr val="000000"/>
              </a:solidFill>
              <a:latin typeface="Arial"/>
            </a:endParaRPr>
          </a:p>
          <a:p>
            <a:pPr indent="0">
              <a:lnSpc>
                <a:spcPct val="100000"/>
              </a:lnSpc>
              <a:spcBef>
                <a:spcPts val="1417"/>
              </a:spcBef>
              <a:buNone/>
              <a:tabLst>
                <a:tab algn="l" pos="0"/>
              </a:tabLst>
            </a:pPr>
            <a:endParaRPr b="0" lang="pt-BR" sz="3200" spc="-1" strike="noStrike">
              <a:solidFill>
                <a:srgbClr val="000000"/>
              </a:solidFill>
              <a:latin typeface="Arial"/>
            </a:endParaRPr>
          </a:p>
          <a:p>
            <a:pPr indent="0">
              <a:lnSpc>
                <a:spcPct val="100000"/>
              </a:lnSpc>
              <a:spcBef>
                <a:spcPts val="1417"/>
              </a:spcBef>
              <a:buNone/>
              <a:tabLst>
                <a:tab algn="l" pos="0"/>
              </a:tabLst>
            </a:pPr>
            <a:r>
              <a:rPr b="0" lang="pt-BR" sz="3200" spc="-1" strike="noStrike">
                <a:solidFill>
                  <a:schemeClr val="dk1"/>
                </a:solidFill>
                <a:latin typeface="Arial"/>
                <a:ea typeface="Microsoft YaHei"/>
              </a:rPr>
              <a:t>(tudo dependerá da forma como a política esta organizada e estruturada, seus fluxos de referencia/contrareferência, inserção em serviços, etc.)</a:t>
            </a:r>
            <a:endParaRPr b="0" lang="pt-BR" sz="3200" spc="-1" strike="noStrike">
              <a:solidFill>
                <a:srgbClr val="000000"/>
              </a:solidFill>
              <a:latin typeface="Arial"/>
            </a:endParaRPr>
          </a:p>
          <a:p>
            <a:pPr indent="0">
              <a:lnSpc>
                <a:spcPct val="100000"/>
              </a:lnSpc>
              <a:spcBef>
                <a:spcPts val="1417"/>
              </a:spcBef>
              <a:buNone/>
              <a:tabLst>
                <a:tab algn="l" pos="0"/>
              </a:tabLst>
            </a:pPr>
            <a:endParaRPr b="0" lang="pt-BR" sz="3200" spc="-1" strike="noStrike">
              <a:solidFill>
                <a:srgbClr val="000000"/>
              </a:solidFill>
              <a:latin typeface="Arial"/>
            </a:endParaRPr>
          </a:p>
          <a:p>
            <a:pPr indent="0">
              <a:lnSpc>
                <a:spcPct val="100000"/>
              </a:lnSpc>
              <a:spcBef>
                <a:spcPts val="1417"/>
              </a:spcBef>
              <a:buNone/>
              <a:tabLst>
                <a:tab algn="l" pos="0"/>
              </a:tabLst>
            </a:pP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p:nvPr>
        </p:nvSpPr>
        <p:spPr>
          <a:xfrm>
            <a:off x="413640" y="1341360"/>
            <a:ext cx="8316000" cy="5515560"/>
          </a:xfrm>
          <a:prstGeom prst="rect">
            <a:avLst/>
          </a:prstGeom>
          <a:noFill/>
          <a:ln w="0">
            <a:noFill/>
          </a:ln>
        </p:spPr>
        <p:txBody>
          <a:bodyPr anchor="t">
            <a:normAutofit/>
          </a:bodyPr>
          <a:p>
            <a:pPr indent="0" algn="ctr">
              <a:lnSpc>
                <a:spcPct val="100000"/>
              </a:lnSpc>
              <a:spcBef>
                <a:spcPts val="1080"/>
              </a:spcBef>
              <a:buNone/>
              <a:tabLst>
                <a:tab algn="l" pos="0"/>
              </a:tabLst>
            </a:pPr>
            <a:endParaRPr b="0" lang="pt-BR" sz="5400" spc="-1" strike="noStrike">
              <a:solidFill>
                <a:srgbClr val="000000"/>
              </a:solidFill>
              <a:latin typeface="Arial"/>
            </a:endParaRPr>
          </a:p>
          <a:p>
            <a:pPr indent="0" algn="ctr">
              <a:lnSpc>
                <a:spcPct val="100000"/>
              </a:lnSpc>
              <a:spcBef>
                <a:spcPts val="1080"/>
              </a:spcBef>
              <a:buNone/>
              <a:tabLst>
                <a:tab algn="l" pos="0"/>
              </a:tabLst>
            </a:pPr>
            <a:r>
              <a:rPr b="0" lang="pt-BR" sz="5400" spc="-1" strike="noStrike">
                <a:solidFill>
                  <a:schemeClr val="dk1"/>
                </a:solidFill>
                <a:latin typeface="Pristina"/>
              </a:rPr>
              <a:t>Obrigada!</a:t>
            </a:r>
            <a:endParaRPr b="0" lang="pt-BR" sz="5400" spc="-1" strike="noStrike">
              <a:solidFill>
                <a:srgbClr val="000000"/>
              </a:solidFill>
              <a:latin typeface="Arial"/>
            </a:endParaRPr>
          </a:p>
          <a:p>
            <a:pPr indent="0" algn="r">
              <a:lnSpc>
                <a:spcPct val="100000"/>
              </a:lnSpc>
              <a:spcBef>
                <a:spcPts val="641"/>
              </a:spcBef>
              <a:buNone/>
              <a:tabLst>
                <a:tab algn="l" pos="0"/>
              </a:tabLst>
            </a:pPr>
            <a:endParaRPr b="0" lang="pt-BR" sz="3200" spc="-1" strike="noStrike">
              <a:solidFill>
                <a:srgbClr val="000000"/>
              </a:solidFill>
              <a:latin typeface="Arial"/>
            </a:endParaRPr>
          </a:p>
          <a:p>
            <a:pPr indent="0" algn="ctr">
              <a:lnSpc>
                <a:spcPct val="100000"/>
              </a:lnSpc>
              <a:spcBef>
                <a:spcPts val="641"/>
              </a:spcBef>
              <a:buNone/>
              <a:tabLst>
                <a:tab algn="l" pos="0"/>
              </a:tabLst>
            </a:pPr>
            <a:r>
              <a:rPr b="0" lang="pt-BR" sz="3200" spc="-1" strike="noStrike">
                <a:solidFill>
                  <a:schemeClr val="dk1"/>
                </a:solidFill>
                <a:latin typeface="Calibri"/>
              </a:rPr>
              <a:t>Drª Fernanda Varandas</a:t>
            </a:r>
            <a:endParaRPr b="0" lang="pt-BR" sz="3200" spc="-1" strike="noStrike">
              <a:solidFill>
                <a:srgbClr val="000000"/>
              </a:solidFill>
              <a:latin typeface="Arial"/>
            </a:endParaRPr>
          </a:p>
          <a:p>
            <a:pPr indent="0" algn="ctr">
              <a:lnSpc>
                <a:spcPct val="100000"/>
              </a:lnSpc>
              <a:spcBef>
                <a:spcPts val="641"/>
              </a:spcBef>
              <a:buNone/>
              <a:tabLst>
                <a:tab algn="l" pos="0"/>
              </a:tabLst>
            </a:pPr>
            <a:r>
              <a:rPr b="0" lang="pt-BR" sz="3200" spc="-1" strike="noStrike">
                <a:solidFill>
                  <a:schemeClr val="dk1"/>
                </a:solidFill>
                <a:latin typeface="Calibri"/>
              </a:rPr>
              <a:t>Secretária Municipal de Assistência, Desenvolvimento Social e Famílias.</a:t>
            </a: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p:nvPr>
        </p:nvSpPr>
        <p:spPr>
          <a:xfrm>
            <a:off x="467640" y="16200"/>
            <a:ext cx="8228160" cy="1143720"/>
          </a:xfrm>
          <a:prstGeom prst="rect">
            <a:avLst/>
          </a:prstGeom>
          <a:noFill/>
          <a:ln w="0">
            <a:noFill/>
          </a:ln>
        </p:spPr>
        <p:txBody>
          <a:bodyPr anchor="ctr">
            <a:noAutofit/>
          </a:bodyPr>
          <a:p>
            <a:pPr marL="343080" indent="-343080">
              <a:lnSpc>
                <a:spcPct val="100000"/>
              </a:lnSpc>
              <a:spcBef>
                <a:spcPts val="799"/>
              </a:spcBef>
              <a:buClr>
                <a:srgbClr val="ff0000"/>
              </a:buClr>
              <a:buFont typeface="Arial"/>
              <a:buChar char="•"/>
            </a:pPr>
            <a:r>
              <a:rPr b="1" lang="pt-BR" sz="4000" spc="-1" strike="noStrike">
                <a:solidFill>
                  <a:srgbClr val="ff0000"/>
                </a:solidFill>
                <a:latin typeface="Calibri"/>
              </a:rPr>
              <a:t>Reflexões devem ser realizadas por nós, técnicos do município.</a:t>
            </a:r>
            <a:endParaRPr b="0" lang="pt-BR" sz="4000" spc="-1" strike="noStrike">
              <a:solidFill>
                <a:srgbClr val="000000"/>
              </a:solidFill>
              <a:latin typeface="Arial"/>
            </a:endParaRPr>
          </a:p>
        </p:txBody>
      </p:sp>
      <p:sp>
        <p:nvSpPr>
          <p:cNvPr id="133" name="PlaceHolder 2"/>
          <p:cNvSpPr>
            <a:spLocks noGrp="1"/>
          </p:cNvSpPr>
          <p:nvPr>
            <p:ph/>
          </p:nvPr>
        </p:nvSpPr>
        <p:spPr>
          <a:xfrm>
            <a:off x="395640" y="1412640"/>
            <a:ext cx="8361720" cy="5444280"/>
          </a:xfrm>
          <a:prstGeom prst="rect">
            <a:avLst/>
          </a:prstGeom>
          <a:noFill/>
          <a:ln w="0">
            <a:noFill/>
          </a:ln>
        </p:spPr>
        <p:txBody>
          <a:bodyPr tIns="0" anchor="t">
            <a:normAutofit fontScale="49000"/>
          </a:bodyPr>
          <a:p>
            <a:pPr indent="0" algn="just">
              <a:lnSpc>
                <a:spcPct val="100000"/>
              </a:lnSpc>
              <a:spcBef>
                <a:spcPts val="1417"/>
              </a:spcBef>
              <a:buNone/>
              <a:tabLst>
                <a:tab algn="l" pos="0"/>
              </a:tabLst>
            </a:pPr>
            <a:r>
              <a:rPr b="0" lang="pt-BR" sz="3200" spc="-1" strike="noStrike">
                <a:solidFill>
                  <a:schemeClr val="dk1"/>
                </a:solidFill>
                <a:latin typeface="Arial"/>
                <a:ea typeface="Microsoft YaHei"/>
              </a:rPr>
              <a:t>NA PREVENÇÃO, COMO TEMOS NOS ORGANIZADO?</a:t>
            </a:r>
            <a:endParaRPr b="0" lang="pt-BR" sz="3200" spc="-1" strike="noStrike">
              <a:solidFill>
                <a:srgbClr val="000000"/>
              </a:solidFill>
              <a:latin typeface="Arial"/>
            </a:endParaRPr>
          </a:p>
          <a:p>
            <a:pPr marL="335880" indent="-335880">
              <a:lnSpc>
                <a:spcPct val="100000"/>
              </a:lnSpc>
              <a:spcBef>
                <a:spcPts val="1417"/>
              </a:spcBef>
              <a:buClr>
                <a:srgbClr val="000000"/>
              </a:buClr>
              <a:buFont typeface="Arial"/>
              <a:buChar char="•"/>
              <a:tabLst>
                <a:tab algn="l" pos="0"/>
              </a:tabLst>
            </a:pPr>
            <a:r>
              <a:rPr b="0" lang="pt-BR" sz="3200" spc="-1" strike="noStrike">
                <a:solidFill>
                  <a:schemeClr val="dk1"/>
                </a:solidFill>
                <a:latin typeface="Arial"/>
                <a:ea typeface="Microsoft YaHei"/>
              </a:rPr>
              <a:t>Como temos trabalhado, intersetorialmente a temática das diversas violências que acometem crianças e adolescentes?</a:t>
            </a:r>
            <a:endParaRPr b="0" lang="pt-BR" sz="3200" spc="-1" strike="noStrike">
              <a:solidFill>
                <a:srgbClr val="000000"/>
              </a:solidFill>
              <a:latin typeface="Arial"/>
            </a:endParaRPr>
          </a:p>
          <a:p>
            <a:pPr marL="335880" indent="-335880">
              <a:lnSpc>
                <a:spcPct val="100000"/>
              </a:lnSpc>
              <a:spcBef>
                <a:spcPts val="1417"/>
              </a:spcBef>
              <a:buClr>
                <a:srgbClr val="000000"/>
              </a:buClr>
              <a:buFont typeface="Arial"/>
              <a:buChar char="•"/>
              <a:tabLst>
                <a:tab algn="l" pos="0"/>
              </a:tabLst>
            </a:pPr>
            <a:r>
              <a:rPr b="0" lang="pt-BR" sz="3200" spc="-1" strike="noStrike">
                <a:solidFill>
                  <a:schemeClr val="dk1"/>
                </a:solidFill>
                <a:latin typeface="Arial"/>
                <a:ea typeface="Microsoft YaHei"/>
              </a:rPr>
              <a:t>Qual a responsabilidade de cada política pública?</a:t>
            </a:r>
            <a:endParaRPr b="0" lang="pt-BR" sz="3200" spc="-1" strike="noStrike">
              <a:solidFill>
                <a:srgbClr val="000000"/>
              </a:solidFill>
              <a:latin typeface="Arial"/>
            </a:endParaRPr>
          </a:p>
          <a:p>
            <a:pPr marL="335880" indent="-335880">
              <a:lnSpc>
                <a:spcPct val="100000"/>
              </a:lnSpc>
              <a:spcBef>
                <a:spcPts val="1417"/>
              </a:spcBef>
              <a:buClr>
                <a:srgbClr val="000000"/>
              </a:buClr>
              <a:buFont typeface="Arial"/>
              <a:buChar char="•"/>
              <a:tabLst>
                <a:tab algn="l" pos="0"/>
              </a:tabLst>
            </a:pPr>
            <a:r>
              <a:rPr b="0" lang="pt-BR" sz="3200" spc="-1" strike="noStrike">
                <a:solidFill>
                  <a:schemeClr val="dk1"/>
                </a:solidFill>
                <a:latin typeface="Arial"/>
                <a:ea typeface="Microsoft YaHei"/>
              </a:rPr>
              <a:t>A questão da sexualidade, identidade de gênero e orientação sexual ainda é um tabu?</a:t>
            </a:r>
            <a:endParaRPr b="0" lang="pt-BR" sz="3200" spc="-1" strike="noStrike">
              <a:solidFill>
                <a:srgbClr val="000000"/>
              </a:solidFill>
              <a:latin typeface="Arial"/>
            </a:endParaRPr>
          </a:p>
          <a:p>
            <a:pPr marL="335880" indent="-335880">
              <a:lnSpc>
                <a:spcPct val="100000"/>
              </a:lnSpc>
              <a:spcBef>
                <a:spcPts val="1417"/>
              </a:spcBef>
              <a:buClr>
                <a:srgbClr val="000000"/>
              </a:buClr>
              <a:buFont typeface="Arial"/>
              <a:buChar char="•"/>
              <a:tabLst>
                <a:tab algn="l" pos="0"/>
              </a:tabLst>
            </a:pPr>
            <a:r>
              <a:rPr b="0" lang="pt-BR" sz="3200" spc="-1" strike="noStrike">
                <a:solidFill>
                  <a:schemeClr val="dk1"/>
                </a:solidFill>
                <a:latin typeface="Arial"/>
                <a:ea typeface="Microsoft YaHei"/>
              </a:rPr>
              <a:t>Quais ações são realizadas para desconstruir preconceitos? </a:t>
            </a:r>
            <a:endParaRPr b="0" lang="pt-BR" sz="3200" spc="-1" strike="noStrike">
              <a:solidFill>
                <a:srgbClr val="000000"/>
              </a:solidFill>
              <a:latin typeface="Arial"/>
            </a:endParaRPr>
          </a:p>
          <a:p>
            <a:pPr indent="0">
              <a:lnSpc>
                <a:spcPct val="100000"/>
              </a:lnSpc>
              <a:spcBef>
                <a:spcPts val="1417"/>
              </a:spcBef>
              <a:buNone/>
              <a:tabLst>
                <a:tab algn="l" pos="0"/>
              </a:tabLst>
            </a:pPr>
            <a:endParaRPr b="0" lang="pt-BR" sz="3200" spc="-1" strike="noStrike">
              <a:solidFill>
                <a:srgbClr val="000000"/>
              </a:solidFill>
              <a:latin typeface="Arial"/>
            </a:endParaRPr>
          </a:p>
          <a:p>
            <a:pPr indent="0" algn="just">
              <a:lnSpc>
                <a:spcPct val="100000"/>
              </a:lnSpc>
              <a:spcBef>
                <a:spcPts val="1417"/>
              </a:spcBef>
              <a:buNone/>
              <a:tabLst>
                <a:tab algn="l" pos="0"/>
              </a:tabLst>
            </a:pPr>
            <a:r>
              <a:rPr b="0" lang="pt-BR" sz="3200" spc="-1" strike="noStrike">
                <a:solidFill>
                  <a:schemeClr val="dk1"/>
                </a:solidFill>
                <a:latin typeface="Arial"/>
                <a:ea typeface="Microsoft YaHei"/>
              </a:rPr>
              <a:t>NA OCORRÊNCIA DA VIOLAÇÃO, COMO TEMOS NOS ORGANIZADO?</a:t>
            </a:r>
            <a:endParaRPr b="0" lang="pt-BR" sz="3200" spc="-1" strike="noStrike">
              <a:solidFill>
                <a:srgbClr val="000000"/>
              </a:solidFill>
              <a:latin typeface="Arial"/>
            </a:endParaRPr>
          </a:p>
          <a:p>
            <a:pPr marL="335880" indent="-335880">
              <a:lnSpc>
                <a:spcPct val="100000"/>
              </a:lnSpc>
              <a:spcBef>
                <a:spcPts val="1417"/>
              </a:spcBef>
              <a:buClr>
                <a:srgbClr val="000000"/>
              </a:buClr>
              <a:buFont typeface="Arial"/>
              <a:buChar char="•"/>
              <a:tabLst>
                <a:tab algn="l" pos="0"/>
              </a:tabLst>
            </a:pPr>
            <a:r>
              <a:rPr b="0" lang="pt-BR" sz="3200" spc="-1" strike="noStrike">
                <a:solidFill>
                  <a:schemeClr val="dk1"/>
                </a:solidFill>
                <a:latin typeface="Arial"/>
                <a:ea typeface="Microsoft YaHei"/>
              </a:rPr>
              <a:t>Quais canais de denúncia?</a:t>
            </a:r>
            <a:endParaRPr b="0" lang="pt-BR" sz="3200" spc="-1" strike="noStrike">
              <a:solidFill>
                <a:srgbClr val="000000"/>
              </a:solidFill>
              <a:latin typeface="Arial"/>
            </a:endParaRPr>
          </a:p>
          <a:p>
            <a:pPr marL="335880" indent="-335880">
              <a:lnSpc>
                <a:spcPct val="100000"/>
              </a:lnSpc>
              <a:spcBef>
                <a:spcPts val="1417"/>
              </a:spcBef>
              <a:buClr>
                <a:srgbClr val="000000"/>
              </a:buClr>
              <a:buFont typeface="Arial"/>
              <a:buChar char="•"/>
              <a:tabLst>
                <a:tab algn="l" pos="0"/>
              </a:tabLst>
            </a:pPr>
            <a:r>
              <a:rPr b="0" lang="pt-BR" sz="3200" spc="-1" strike="noStrike">
                <a:solidFill>
                  <a:schemeClr val="dk1"/>
                </a:solidFill>
                <a:latin typeface="Arial"/>
                <a:ea typeface="Microsoft YaHei"/>
              </a:rPr>
              <a:t>A população tem conhecimento?</a:t>
            </a:r>
            <a:endParaRPr b="0" lang="pt-BR" sz="3200" spc="-1" strike="noStrike">
              <a:solidFill>
                <a:srgbClr val="000000"/>
              </a:solidFill>
              <a:latin typeface="Arial"/>
            </a:endParaRPr>
          </a:p>
          <a:p>
            <a:pPr marL="335880" indent="-335880">
              <a:lnSpc>
                <a:spcPct val="100000"/>
              </a:lnSpc>
              <a:spcBef>
                <a:spcPts val="1417"/>
              </a:spcBef>
              <a:buClr>
                <a:srgbClr val="000000"/>
              </a:buClr>
              <a:buFont typeface="Arial"/>
              <a:buChar char="•"/>
              <a:tabLst>
                <a:tab algn="l" pos="0"/>
              </a:tabLst>
            </a:pPr>
            <a:r>
              <a:rPr b="0" lang="pt-BR" sz="3200" spc="-1" strike="noStrike">
                <a:solidFill>
                  <a:schemeClr val="dk1"/>
                </a:solidFill>
                <a:latin typeface="Arial"/>
                <a:ea typeface="Microsoft YaHei"/>
              </a:rPr>
              <a:t>São divulgados?</a:t>
            </a:r>
            <a:endParaRPr b="0" lang="pt-BR" sz="3200" spc="-1" strike="noStrike">
              <a:solidFill>
                <a:srgbClr val="000000"/>
              </a:solidFill>
              <a:latin typeface="Arial"/>
            </a:endParaRPr>
          </a:p>
          <a:p>
            <a:pPr marL="335880" indent="-335880">
              <a:lnSpc>
                <a:spcPct val="100000"/>
              </a:lnSpc>
              <a:spcBef>
                <a:spcPts val="1417"/>
              </a:spcBef>
              <a:buClr>
                <a:srgbClr val="000000"/>
              </a:buClr>
              <a:buFont typeface="Arial"/>
              <a:buChar char="•"/>
              <a:tabLst>
                <a:tab algn="l" pos="0"/>
              </a:tabLst>
            </a:pPr>
            <a:r>
              <a:rPr b="0" lang="pt-BR" sz="3200" spc="-1" strike="noStrike">
                <a:solidFill>
                  <a:schemeClr val="dk1"/>
                </a:solidFill>
                <a:latin typeface="Arial"/>
                <a:ea typeface="Microsoft YaHei"/>
              </a:rPr>
              <a:t>Existe uma  lei que institui a politica municipal de atendimento a criança e adolescente?</a:t>
            </a:r>
            <a:endParaRPr b="0" lang="pt-BR" sz="3200" spc="-1" strike="noStrike">
              <a:solidFill>
                <a:srgbClr val="000000"/>
              </a:solidFill>
              <a:latin typeface="Arial"/>
            </a:endParaRPr>
          </a:p>
          <a:p>
            <a:pPr marL="335880" indent="-335880">
              <a:lnSpc>
                <a:spcPct val="100000"/>
              </a:lnSpc>
              <a:spcBef>
                <a:spcPts val="1417"/>
              </a:spcBef>
              <a:buClr>
                <a:srgbClr val="000000"/>
              </a:buClr>
              <a:buFont typeface="Arial"/>
              <a:buChar char="•"/>
              <a:tabLst>
                <a:tab algn="l" pos="0"/>
              </a:tabLst>
            </a:pPr>
            <a:r>
              <a:rPr b="0" lang="pt-BR" sz="3200" spc="-1" strike="noStrike">
                <a:solidFill>
                  <a:schemeClr val="dk1"/>
                </a:solidFill>
                <a:latin typeface="Arial"/>
                <a:ea typeface="Microsoft YaHei"/>
              </a:rPr>
              <a:t>Como é a articulação dos orgãos envolvidos na proteção?</a:t>
            </a:r>
            <a:endParaRPr b="0" lang="pt-BR" sz="3200" spc="-1" strike="noStrike">
              <a:solidFill>
                <a:srgbClr val="000000"/>
              </a:solidFill>
              <a:latin typeface="Arial"/>
            </a:endParaRPr>
          </a:p>
          <a:p>
            <a:pPr marL="335880" indent="-335880">
              <a:lnSpc>
                <a:spcPct val="100000"/>
              </a:lnSpc>
              <a:spcBef>
                <a:spcPts val="1417"/>
              </a:spcBef>
              <a:buClr>
                <a:srgbClr val="000000"/>
              </a:buClr>
              <a:buFont typeface="Arial"/>
              <a:buChar char="•"/>
              <a:tabLst>
                <a:tab algn="l" pos="0"/>
              </a:tabLst>
            </a:pPr>
            <a:r>
              <a:rPr b="0" lang="pt-BR" sz="3200" spc="-1" strike="noStrike">
                <a:solidFill>
                  <a:schemeClr val="dk1"/>
                </a:solidFill>
                <a:latin typeface="Arial"/>
                <a:ea typeface="Microsoft YaHei"/>
              </a:rPr>
              <a:t>E a família, como tem sido trabalhada?</a:t>
            </a:r>
            <a:endParaRPr b="0" lang="pt-BR" sz="3200" spc="-1" strike="noStrike">
              <a:solidFill>
                <a:srgbClr val="000000"/>
              </a:solidFill>
              <a:latin typeface="Arial"/>
            </a:endParaRPr>
          </a:p>
          <a:p>
            <a:pPr marL="335880" indent="-335880">
              <a:lnSpc>
                <a:spcPct val="100000"/>
              </a:lnSpc>
              <a:spcBef>
                <a:spcPts val="1417"/>
              </a:spcBef>
              <a:buClr>
                <a:srgbClr val="000000"/>
              </a:buClr>
              <a:buFont typeface="Arial"/>
              <a:buChar char="•"/>
              <a:tabLst>
                <a:tab algn="l" pos="0"/>
              </a:tabLst>
            </a:pPr>
            <a:r>
              <a:rPr b="0" lang="pt-BR" sz="3200" spc="-1" strike="noStrike">
                <a:solidFill>
                  <a:schemeClr val="dk1"/>
                </a:solidFill>
                <a:latin typeface="Arial"/>
                <a:ea typeface="Microsoft YaHei"/>
              </a:rPr>
              <a:t>Existe a Lei que institui a escuta especializada?</a:t>
            </a:r>
            <a:endParaRPr b="0" lang="pt-BR" sz="3200" spc="-1" strike="noStrike">
              <a:solidFill>
                <a:srgbClr val="000000"/>
              </a:solidFill>
              <a:latin typeface="Arial"/>
            </a:endParaRPr>
          </a:p>
          <a:p>
            <a:pPr marL="335880" indent="-335880">
              <a:lnSpc>
                <a:spcPct val="100000"/>
              </a:lnSpc>
              <a:spcBef>
                <a:spcPts val="1417"/>
              </a:spcBef>
              <a:buClr>
                <a:srgbClr val="000000"/>
              </a:buClr>
              <a:buFont typeface="Arial"/>
              <a:buChar char="•"/>
              <a:tabLst>
                <a:tab algn="l" pos="0"/>
              </a:tabLst>
            </a:pPr>
            <a:r>
              <a:rPr b="0" lang="pt-BR" sz="3200" spc="-1" strike="noStrike">
                <a:solidFill>
                  <a:schemeClr val="dk1"/>
                </a:solidFill>
                <a:latin typeface="Arial"/>
                <a:ea typeface="Microsoft YaHei"/>
              </a:rPr>
              <a:t>Como funciona o fluxo de atendimento/ encaminhamentos?</a:t>
            </a:r>
            <a:endParaRPr b="0" lang="pt-BR" sz="3200" spc="-1" strike="noStrike">
              <a:solidFill>
                <a:srgbClr val="000000"/>
              </a:solidFill>
              <a:latin typeface="Arial"/>
            </a:endParaRPr>
          </a:p>
        </p:txBody>
      </p:sp>
      <p:pic>
        <p:nvPicPr>
          <p:cNvPr id="134" name="Picture 2" descr=""/>
          <p:cNvPicPr/>
          <p:nvPr/>
        </p:nvPicPr>
        <p:blipFill>
          <a:blip r:embed="rId1"/>
          <a:stretch/>
        </p:blipFill>
        <p:spPr>
          <a:xfrm rot="1125000">
            <a:off x="7463520" y="3503880"/>
            <a:ext cx="1602720" cy="14403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8160" cy="1143720"/>
          </a:xfrm>
          <a:prstGeom prst="rect">
            <a:avLst/>
          </a:prstGeom>
          <a:noFill/>
          <a:ln w="0">
            <a:noFill/>
          </a:ln>
        </p:spPr>
        <p:txBody>
          <a:bodyPr anchor="ctr">
            <a:noAutofit/>
          </a:bodyPr>
          <a:p>
            <a:pPr marL="343080" indent="0">
              <a:lnSpc>
                <a:spcPct val="100000"/>
              </a:lnSpc>
              <a:spcBef>
                <a:spcPts val="641"/>
              </a:spcBef>
              <a:buNone/>
              <a:tabLst>
                <a:tab algn="l" pos="0"/>
              </a:tabLst>
            </a:pPr>
            <a:r>
              <a:rPr b="1" lang="pt-BR" sz="3200" spc="-1" strike="noStrike">
                <a:solidFill>
                  <a:schemeClr val="dk1"/>
                </a:solidFill>
                <a:latin typeface="Calibri"/>
              </a:rPr>
              <a:t>Lei 13.431/2017</a:t>
            </a:r>
            <a:endParaRPr b="0" lang="pt-BR" sz="3200" spc="-1" strike="noStrike">
              <a:solidFill>
                <a:srgbClr val="000000"/>
              </a:solidFill>
              <a:latin typeface="Arial"/>
            </a:endParaRPr>
          </a:p>
        </p:txBody>
      </p:sp>
      <p:sp>
        <p:nvSpPr>
          <p:cNvPr id="136" name="PlaceHolder 2"/>
          <p:cNvSpPr>
            <a:spLocks noGrp="1"/>
          </p:cNvSpPr>
          <p:nvPr>
            <p:ph/>
          </p:nvPr>
        </p:nvSpPr>
        <p:spPr>
          <a:xfrm>
            <a:off x="467640" y="1845000"/>
            <a:ext cx="8228160" cy="5327640"/>
          </a:xfrm>
          <a:prstGeom prst="rect">
            <a:avLst/>
          </a:prstGeom>
          <a:noFill/>
          <a:ln w="0">
            <a:noFill/>
          </a:ln>
        </p:spPr>
        <p:txBody>
          <a:bodyPr tIns="0" anchor="t">
            <a:normAutofit/>
          </a:bodyPr>
          <a:p>
            <a:pPr indent="0" algn="just">
              <a:lnSpc>
                <a:spcPct val="100000"/>
              </a:lnSpc>
              <a:spcBef>
                <a:spcPts val="1417"/>
              </a:spcBef>
              <a:buNone/>
              <a:tabLst>
                <a:tab algn="l" pos="0"/>
              </a:tabLst>
            </a:pPr>
            <a:r>
              <a:rPr b="0" lang="pt-BR" sz="3200" spc="-1" strike="noStrike">
                <a:solidFill>
                  <a:schemeClr val="dk1"/>
                </a:solidFill>
                <a:latin typeface="Arial"/>
                <a:ea typeface="Microsoft YaHei"/>
              </a:rPr>
              <a:t>Foi sancionada pelo então presidente da República Michel Temer, na abertura do 9° Fórum Global de Crianças na América do Sul em 2017, que contou com a presença dos reis da Suécia, Carlos Gustavo e Sílvia, e foi realizada na sede da Federação das Indústrias do Estado de São Paulo (Fiesp).</a:t>
            </a: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p:nvPr>
        </p:nvSpPr>
        <p:spPr>
          <a:xfrm>
            <a:off x="457200" y="1604520"/>
            <a:ext cx="8228160" cy="3976200"/>
          </a:xfrm>
          <a:prstGeom prst="rect">
            <a:avLst/>
          </a:prstGeom>
          <a:noFill/>
          <a:ln w="0">
            <a:noFill/>
          </a:ln>
        </p:spPr>
        <p:txBody>
          <a:bodyPr tIns="0" anchor="t">
            <a:normAutofit fontScale="81000"/>
          </a:bodyPr>
          <a:p>
            <a:pPr indent="0" algn="just">
              <a:lnSpc>
                <a:spcPct val="100000"/>
              </a:lnSpc>
              <a:spcBef>
                <a:spcPts val="1417"/>
              </a:spcBef>
              <a:buNone/>
              <a:tabLst>
                <a:tab algn="l" pos="0"/>
              </a:tabLst>
            </a:pPr>
            <a:r>
              <a:rPr b="0" lang="pt-BR" sz="3200" spc="-1" strike="noStrike">
                <a:solidFill>
                  <a:schemeClr val="dk1"/>
                </a:solidFill>
                <a:latin typeface="Arial"/>
                <a:ea typeface="Microsoft YaHei"/>
              </a:rPr>
              <a:t>No artigo primeiro da lei, é afirmado que a mesma visa a </a:t>
            </a:r>
            <a:r>
              <a:rPr b="1" lang="pt-BR" sz="3200" spc="-1" strike="noStrike" u="sng">
                <a:solidFill>
                  <a:schemeClr val="dk1"/>
                </a:solidFill>
                <a:uFillTx/>
                <a:latin typeface="Arial"/>
                <a:ea typeface="Microsoft YaHei"/>
              </a:rPr>
              <a:t>normatizar e organizar o sistema de garantia de direitos da criança e do/a adolescente vítima ou testemunha de violência</a:t>
            </a:r>
            <a:r>
              <a:rPr b="1" lang="pt-BR" sz="3200" spc="-1" strike="noStrike">
                <a:solidFill>
                  <a:schemeClr val="dk1"/>
                </a:solidFill>
                <a:latin typeface="Arial"/>
                <a:ea typeface="Microsoft YaHei"/>
              </a:rPr>
              <a:t>, </a:t>
            </a:r>
            <a:r>
              <a:rPr b="1" lang="pt-BR" sz="3200" spc="-1" strike="noStrike">
                <a:solidFill>
                  <a:srgbClr val="ff0000"/>
                </a:solidFill>
                <a:latin typeface="Arial"/>
                <a:ea typeface="Microsoft YaHei"/>
              </a:rPr>
              <a:t>criar mecanismos para prevenir e coibir a violência e estabelecer medidas de assistência e proteção à criança e ao/à adolescente em situação de violência.</a:t>
            </a:r>
            <a:endParaRPr b="0" lang="pt-BR" sz="3200" spc="-1" strike="noStrike">
              <a:solidFill>
                <a:srgbClr val="000000"/>
              </a:solidFill>
              <a:latin typeface="Arial"/>
            </a:endParaRPr>
          </a:p>
          <a:p>
            <a:pPr indent="0" algn="just">
              <a:lnSpc>
                <a:spcPct val="100000"/>
              </a:lnSpc>
              <a:spcBef>
                <a:spcPts val="1417"/>
              </a:spcBef>
              <a:buNone/>
              <a:tabLst>
                <a:tab algn="l" pos="0"/>
              </a:tabLst>
            </a:pPr>
            <a:endParaRPr b="0" lang="pt-BR" sz="3200" spc="-1" strike="noStrike">
              <a:solidFill>
                <a:srgbClr val="000000"/>
              </a:solidFill>
              <a:latin typeface="Arial"/>
            </a:endParaRPr>
          </a:p>
          <a:p>
            <a:pPr indent="0" algn="ctr">
              <a:lnSpc>
                <a:spcPct val="100000"/>
              </a:lnSpc>
              <a:spcBef>
                <a:spcPts val="1417"/>
              </a:spcBef>
              <a:buNone/>
              <a:tabLst>
                <a:tab algn="l" pos="0"/>
              </a:tabLst>
            </a:pPr>
            <a:r>
              <a:rPr b="1" lang="pt-BR" sz="3200" spc="-1" strike="noStrike">
                <a:solidFill>
                  <a:srgbClr val="ff0000"/>
                </a:solidFill>
                <a:latin typeface="Arial"/>
                <a:ea typeface="Microsoft YaHei"/>
              </a:rPr>
              <a:t>COIBIR: refrear, reprimir, tolher,  intimidar.</a:t>
            </a:r>
            <a:endParaRPr b="0" lang="pt-BR" sz="3200" spc="-1" strike="noStrike">
              <a:solidFill>
                <a:srgbClr val="000000"/>
              </a:solidFill>
              <a:latin typeface="Arial"/>
            </a:endParaRPr>
          </a:p>
          <a:p>
            <a:pPr indent="0" algn="just">
              <a:lnSpc>
                <a:spcPct val="100000"/>
              </a:lnSpc>
              <a:spcBef>
                <a:spcPts val="1417"/>
              </a:spcBef>
              <a:buNone/>
              <a:tabLst>
                <a:tab algn="l" pos="0"/>
              </a:tabLst>
            </a:pP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Forma Livre: Forma 1"/>
          <p:cNvSpPr/>
          <p:nvPr/>
        </p:nvSpPr>
        <p:spPr>
          <a:xfrm>
            <a:off x="465120" y="380880"/>
            <a:ext cx="8228520" cy="2207160"/>
          </a:xfrm>
          <a:custGeom>
            <a:avLst/>
            <a:gdLst>
              <a:gd name="textAreaLeft" fmla="*/ 0 w 8228520"/>
              <a:gd name="textAreaRight" fmla="*/ 8229600 w 8228520"/>
              <a:gd name="textAreaTop" fmla="*/ 0 h 2207160"/>
              <a:gd name="textAreaBottom" fmla="*/ 2208240 h 2207160"/>
            </a:gdLst>
            <a:ahLst/>
            <a:rect l="textAreaLeft" t="textAreaTop" r="textAreaRight" b="textAreaBottom"/>
            <a:pathLst>
              <a:path w="8229600" h="2208213">
                <a:moveTo>
                  <a:pt x="0" y="0"/>
                </a:moveTo>
                <a:lnTo>
                  <a:pt x="22859" y="0"/>
                </a:lnTo>
                <a:lnTo>
                  <a:pt x="22859" y="6137"/>
                </a:lnTo>
                <a:lnTo>
                  <a:pt x="0" y="6137"/>
                </a:lnTo>
                <a:lnTo>
                  <a:pt x="0" y="0"/>
                </a:lnTo>
                <a:close/>
              </a:path>
            </a:pathLst>
          </a:custGeom>
          <a:noFill/>
          <a:ln w="0">
            <a:noFill/>
          </a:ln>
        </p:spPr>
        <p:style>
          <a:lnRef idx="0"/>
          <a:fillRef idx="0"/>
          <a:effectRef idx="0"/>
          <a:fontRef idx="minor"/>
        </p:style>
        <p:txBody>
          <a:bodyPr wrap="none" lIns="90000" rIns="90000" tIns="46800" bIns="46800" anchor="ctr">
            <a:noAutofit/>
          </a:bodyPr>
          <a:p>
            <a:pPr>
              <a:lnSpc>
                <a:spcPct val="100000"/>
              </a:lnSpc>
              <a:tabLst>
                <a:tab algn="l" pos="0"/>
              </a:tabLst>
            </a:pPr>
            <a:endParaRPr b="0" lang="pt-BR" sz="1800" spc="-1" strike="noStrike">
              <a:solidFill>
                <a:schemeClr val="dk1"/>
              </a:solidFill>
              <a:latin typeface="Arial"/>
              <a:ea typeface="Microsoft YaHei"/>
            </a:endParaRPr>
          </a:p>
        </p:txBody>
      </p:sp>
      <p:sp>
        <p:nvSpPr>
          <p:cNvPr id="139" name="Forma Livre: Forma 2"/>
          <p:cNvSpPr/>
          <p:nvPr/>
        </p:nvSpPr>
        <p:spPr>
          <a:xfrm>
            <a:off x="2133720" y="2819520"/>
            <a:ext cx="6558480" cy="1749960"/>
          </a:xfrm>
          <a:custGeom>
            <a:avLst/>
            <a:gdLst>
              <a:gd name="textAreaLeft" fmla="*/ 0 w 6558480"/>
              <a:gd name="textAreaRight" fmla="*/ 6559560 w 6558480"/>
              <a:gd name="textAreaTop" fmla="*/ 0 h 1749960"/>
              <a:gd name="textAreaBottom" fmla="*/ 1751040 h 1749960"/>
            </a:gdLst>
            <a:ahLst/>
            <a:rect l="textAreaLeft" t="textAreaTop" r="textAreaRight" b="textAreaBottom"/>
            <a:pathLst>
              <a:path w="6559550" h="1751013">
                <a:moveTo>
                  <a:pt x="0" y="0"/>
                </a:moveTo>
                <a:lnTo>
                  <a:pt x="18222" y="0"/>
                </a:lnTo>
                <a:lnTo>
                  <a:pt x="18222" y="4867"/>
                </a:lnTo>
                <a:lnTo>
                  <a:pt x="0" y="4867"/>
                </a:lnTo>
                <a:lnTo>
                  <a:pt x="0" y="0"/>
                </a:lnTo>
                <a:close/>
              </a:path>
            </a:pathLst>
          </a:custGeom>
          <a:noFill/>
          <a:ln w="0">
            <a:noFill/>
          </a:ln>
        </p:spPr>
        <p:style>
          <a:lnRef idx="0"/>
          <a:fillRef idx="0"/>
          <a:effectRef idx="0"/>
          <a:fontRef idx="minor"/>
        </p:style>
        <p:txBody>
          <a:bodyPr wrap="none" lIns="90000" rIns="90000" tIns="46800" bIns="46800" anchor="ctr">
            <a:noAutofit/>
          </a:bodyPr>
          <a:p>
            <a:pPr>
              <a:lnSpc>
                <a:spcPct val="100000"/>
              </a:lnSpc>
              <a:tabLst>
                <a:tab algn="l" pos="0"/>
              </a:tabLst>
            </a:pPr>
            <a:endParaRPr b="0" lang="pt-BR" sz="1800" spc="-1" strike="noStrike">
              <a:solidFill>
                <a:schemeClr val="dk1"/>
              </a:solidFill>
              <a:latin typeface="Arial"/>
              <a:ea typeface="Microsoft YaHei"/>
            </a:endParaRPr>
          </a:p>
        </p:txBody>
      </p:sp>
      <p:sp>
        <p:nvSpPr>
          <p:cNvPr id="140" name="Forma Livre: Forma 3"/>
          <p:cNvSpPr/>
          <p:nvPr/>
        </p:nvSpPr>
        <p:spPr>
          <a:xfrm>
            <a:off x="-36360" y="150840"/>
            <a:ext cx="9142920" cy="1011600"/>
          </a:xfrm>
          <a:custGeom>
            <a:avLst/>
            <a:gdLst>
              <a:gd name="textAreaLeft" fmla="*/ 0 w 9142920"/>
              <a:gd name="textAreaRight" fmla="*/ 9143640 w 9142920"/>
              <a:gd name="textAreaTop" fmla="*/ 0 h 1011600"/>
              <a:gd name="textAreaBottom" fmla="*/ 1012680 h 10116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0" bIns="0" anchor="ctr" anchorCtr="1">
            <a:noAutofit/>
          </a:bodyPr>
          <a:p>
            <a:pPr algn="ctr">
              <a:lnSpc>
                <a:spcPct val="93000"/>
              </a:lnSpc>
              <a:tabLst>
                <a:tab algn="l" pos="0"/>
              </a:tabLst>
            </a:pPr>
            <a:r>
              <a:rPr b="1" lang="pt-PT" sz="3800" spc="-1" strike="noStrike">
                <a:solidFill>
                  <a:schemeClr val="dk1"/>
                </a:solidFill>
                <a:latin typeface="Arial"/>
                <a:ea typeface="Microsoft YaHei"/>
              </a:rPr>
              <a:t>Lei 13.431/17</a:t>
            </a:r>
            <a:endParaRPr b="0" lang="pt-BR" sz="3800" spc="-1" strike="noStrike">
              <a:solidFill>
                <a:srgbClr val="000000"/>
              </a:solidFill>
              <a:latin typeface="Arial"/>
            </a:endParaRPr>
          </a:p>
        </p:txBody>
      </p:sp>
      <p:sp>
        <p:nvSpPr>
          <p:cNvPr id="141" name="Forma Livre: Forma 4"/>
          <p:cNvSpPr/>
          <p:nvPr/>
        </p:nvSpPr>
        <p:spPr>
          <a:xfrm>
            <a:off x="273240" y="1407960"/>
            <a:ext cx="8523720" cy="3461400"/>
          </a:xfrm>
          <a:custGeom>
            <a:avLst/>
            <a:gdLst>
              <a:gd name="textAreaLeft" fmla="*/ 0 w 8523720"/>
              <a:gd name="textAreaRight" fmla="*/ 8524800 w 8523720"/>
              <a:gd name="textAreaTop" fmla="*/ 0 h 3461400"/>
              <a:gd name="textAreaBottom" fmla="*/ 3462480 h 3461400"/>
            </a:gdLst>
            <a:ahLst/>
            <a:rect l="textAreaLeft" t="textAreaTop" r="textAreaRight" b="textAreaBottom"/>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0" rIns="0" tIns="0" bIns="0" anchor="ctr">
            <a:noAutofit/>
          </a:bodyPr>
          <a:p>
            <a:pPr algn="just">
              <a:lnSpc>
                <a:spcPct val="100000"/>
              </a:lnSpc>
              <a:tabLst>
                <a:tab algn="l" pos="0"/>
              </a:tabLst>
            </a:pPr>
            <a:r>
              <a:rPr b="1" lang="pt-PT" sz="2200" spc="-1" strike="noStrike">
                <a:solidFill>
                  <a:schemeClr val="dk1"/>
                </a:solidFill>
                <a:latin typeface="Arial"/>
                <a:ea typeface="Microsoft YaHei"/>
              </a:rPr>
              <a:t>CARACTERIZA AS MODALIDADES DE VIOLÊNCIA:</a:t>
            </a:r>
            <a:endParaRPr b="0" lang="pt-BR" sz="2200" spc="-1" strike="noStrike">
              <a:solidFill>
                <a:srgbClr val="000000"/>
              </a:solidFill>
              <a:latin typeface="Arial"/>
            </a:endParaRPr>
          </a:p>
          <a:p>
            <a:pPr algn="just">
              <a:lnSpc>
                <a:spcPct val="100000"/>
              </a:lnSpc>
              <a:tabLst>
                <a:tab algn="l" pos="0"/>
              </a:tabLst>
            </a:pPr>
            <a:endParaRPr b="0" lang="pt-BR" sz="2200" spc="-1" strike="noStrike">
              <a:solidFill>
                <a:srgbClr val="000000"/>
              </a:solidFill>
              <a:latin typeface="Arial"/>
            </a:endParaRPr>
          </a:p>
          <a:p>
            <a:pPr marL="216000" indent="-216000" algn="just">
              <a:lnSpc>
                <a:spcPct val="100000"/>
              </a:lnSpc>
              <a:buClr>
                <a:srgbClr val="000000"/>
              </a:buClr>
              <a:buFont typeface="Aria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pt-PT" sz="2200" spc="-1" strike="noStrike">
                <a:solidFill>
                  <a:schemeClr val="dk1"/>
                </a:solidFill>
                <a:latin typeface="Arial"/>
                <a:ea typeface="Microsoft YaHei"/>
              </a:rPr>
              <a:t> </a:t>
            </a:r>
            <a:r>
              <a:rPr b="0" lang="pt-PT" sz="2200" spc="-1" strike="noStrike">
                <a:solidFill>
                  <a:schemeClr val="dk1"/>
                </a:solidFill>
                <a:latin typeface="Arial"/>
                <a:ea typeface="Microsoft YaHei"/>
              </a:rPr>
              <a:t>Física;</a:t>
            </a:r>
            <a:endParaRPr b="0" lang="pt-BR" sz="2200" spc="-1" strike="noStrike">
              <a:solidFill>
                <a:srgbClr val="000000"/>
              </a:solidFill>
              <a:latin typeface="Arial"/>
            </a:endParaRPr>
          </a:p>
          <a:p>
            <a:pPr marL="216000" indent="-216000" algn="just">
              <a:lnSpc>
                <a:spcPct val="100000"/>
              </a:lnSpc>
              <a:buClr>
                <a:srgbClr val="000000"/>
              </a:buClr>
              <a:buFont typeface="Aria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pt-PT" sz="2200" spc="-1" strike="noStrike">
                <a:solidFill>
                  <a:schemeClr val="dk1"/>
                </a:solidFill>
                <a:latin typeface="Arial"/>
                <a:ea typeface="Microsoft YaHei"/>
              </a:rPr>
              <a:t> </a:t>
            </a:r>
            <a:r>
              <a:rPr b="0" lang="pt-PT" sz="2200" spc="-1" strike="noStrike">
                <a:solidFill>
                  <a:schemeClr val="dk1"/>
                </a:solidFill>
                <a:latin typeface="Arial"/>
                <a:ea typeface="Microsoft YaHei"/>
              </a:rPr>
              <a:t>Psicológica;</a:t>
            </a:r>
            <a:endParaRPr b="0" lang="pt-BR" sz="2200" spc="-1" strike="noStrike">
              <a:solidFill>
                <a:srgbClr val="000000"/>
              </a:solidFill>
              <a:latin typeface="Arial"/>
            </a:endParaRPr>
          </a:p>
          <a:p>
            <a:pPr marL="216000" indent="-216000" algn="just">
              <a:lnSpc>
                <a:spcPct val="100000"/>
              </a:lnSpc>
              <a:buClr>
                <a:srgbClr val="000000"/>
              </a:buClr>
              <a:buFont typeface="Arial"/>
              <a:buChar char="•"/>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r>
              <a:rPr b="0" lang="pt-PT" sz="2200" spc="-1" strike="noStrike">
                <a:solidFill>
                  <a:schemeClr val="dk1"/>
                </a:solidFill>
                <a:latin typeface="Arial"/>
                <a:ea typeface="Microsoft YaHei"/>
              </a:rPr>
              <a:t> </a:t>
            </a:r>
            <a:r>
              <a:rPr b="0" lang="pt-PT" sz="2200" spc="-1" strike="noStrike">
                <a:solidFill>
                  <a:schemeClr val="dk1"/>
                </a:solidFill>
                <a:latin typeface="Arial"/>
                <a:ea typeface="Microsoft YaHei"/>
              </a:rPr>
              <a:t>Sexual ( abuso sexual, exporação sexual e tráfico de pessoas)</a:t>
            </a:r>
            <a:endParaRPr b="0" lang="pt-BR" sz="2200" spc="-1" strike="noStrike">
              <a:solidFill>
                <a:srgbClr val="000000"/>
              </a:solidFill>
              <a:latin typeface="Arial"/>
            </a:endParaRPr>
          </a:p>
          <a:p>
            <a:pPr algn="just">
              <a:lnSpc>
                <a:spcPct val="100000"/>
              </a:lnSpc>
              <a:tabLst>
                <a:tab algn="l" pos="0"/>
                <a:tab algn="l" pos="448920"/>
                <a:tab algn="l" pos="898200"/>
                <a:tab algn="l" pos="1347480"/>
                <a:tab algn="l" pos="1796760"/>
                <a:tab algn="l" pos="2246040"/>
                <a:tab algn="l" pos="2695320"/>
                <a:tab algn="l" pos="3144600"/>
                <a:tab algn="l" pos="3593880"/>
                <a:tab algn="l" pos="4043160"/>
                <a:tab algn="l" pos="4492440"/>
                <a:tab algn="l" pos="4941720"/>
                <a:tab algn="l" pos="5391000"/>
                <a:tab algn="l" pos="5840280"/>
                <a:tab algn="l" pos="6289560"/>
                <a:tab algn="l" pos="6738840"/>
                <a:tab algn="l" pos="7188120"/>
                <a:tab algn="l" pos="7637400"/>
                <a:tab algn="l" pos="8086680"/>
                <a:tab algn="l" pos="8535960"/>
                <a:tab algn="l" pos="8985240"/>
              </a:tabLst>
            </a:pPr>
            <a:endParaRPr b="0" lang="pt-BR" sz="2200" spc="-1" strike="noStrike">
              <a:solidFill>
                <a:srgbClr val="000000"/>
              </a:solidFill>
              <a:latin typeface="Arial"/>
            </a:endParaRPr>
          </a:p>
          <a:p>
            <a:pPr algn="just">
              <a:lnSpc>
                <a:spcPct val="100000"/>
              </a:lnSpc>
              <a:tabLst>
                <a:tab algn="l" pos="0"/>
              </a:tabLst>
            </a:pPr>
            <a:endParaRPr b="0" lang="pt-BR" sz="1000" spc="-1" strike="noStrike">
              <a:solidFill>
                <a:srgbClr val="000000"/>
              </a:solidFill>
              <a:latin typeface="Arial"/>
            </a:endParaRPr>
          </a:p>
          <a:p>
            <a:pPr algn="just">
              <a:lnSpc>
                <a:spcPct val="100000"/>
              </a:lnSpc>
              <a:tabLst>
                <a:tab algn="l" pos="0"/>
              </a:tabLst>
            </a:pPr>
            <a:r>
              <a:rPr b="0" lang="pt-PT" sz="2200" spc="-1" strike="noStrike">
                <a:solidFill>
                  <a:schemeClr val="dk1"/>
                </a:solidFill>
                <a:latin typeface="Arial"/>
                <a:ea typeface="Microsoft YaHei"/>
              </a:rPr>
              <a:t>A depender da forma com que são atendidas, as crianças e adolescentes acabam </a:t>
            </a:r>
            <a:r>
              <a:rPr b="1" lang="pt-PT" sz="2200" spc="-1" strike="noStrike">
                <a:solidFill>
                  <a:srgbClr val="ff0000"/>
                </a:solidFill>
                <a:latin typeface="Arial"/>
                <a:ea typeface="Microsoft YaHei"/>
              </a:rPr>
              <a:t>sofrendo violência institucional</a:t>
            </a:r>
            <a:r>
              <a:rPr b="0" lang="pt-PT" sz="2200" spc="-1" strike="noStrike">
                <a:solidFill>
                  <a:srgbClr val="ff0000"/>
                </a:solidFill>
                <a:latin typeface="Arial"/>
                <a:ea typeface="Microsoft YaHei"/>
              </a:rPr>
              <a:t>. </a:t>
            </a:r>
            <a:r>
              <a:rPr b="0" lang="pt-PT" sz="2200" spc="-1" strike="noStrike">
                <a:solidFill>
                  <a:schemeClr val="dk1"/>
                </a:solidFill>
                <a:latin typeface="Arial"/>
                <a:ea typeface="Microsoft YaHei"/>
              </a:rPr>
              <a:t>É a chamada </a:t>
            </a:r>
            <a:r>
              <a:rPr b="1" lang="pt-PT" sz="2200" spc="-1" strike="noStrike">
                <a:solidFill>
                  <a:schemeClr val="dk1"/>
                </a:solidFill>
                <a:latin typeface="Arial"/>
                <a:ea typeface="Microsoft YaHei"/>
              </a:rPr>
              <a:t>violência secundária</a:t>
            </a:r>
            <a:r>
              <a:rPr b="0" lang="pt-PT" sz="2200" spc="-1" strike="noStrike">
                <a:solidFill>
                  <a:schemeClr val="dk1"/>
                </a:solidFill>
                <a:latin typeface="Arial"/>
                <a:ea typeface="Microsoft YaHei"/>
              </a:rPr>
              <a:t>, quando há excesso de exposição e repetições desnecessárias.</a:t>
            </a:r>
            <a:endParaRPr b="0" lang="pt-BR" sz="2200" spc="-1" strike="noStrike">
              <a:solidFill>
                <a:srgbClr val="000000"/>
              </a:solidFill>
              <a:latin typeface="Arial"/>
            </a:endParaRPr>
          </a:p>
          <a:p>
            <a:pPr algn="just">
              <a:lnSpc>
                <a:spcPct val="100000"/>
              </a:lnSpc>
              <a:tabLst>
                <a:tab algn="l" pos="0"/>
              </a:tabLst>
            </a:pPr>
            <a:endParaRPr b="0" lang="pt-BR" sz="2200" spc="-1" strike="noStrike">
              <a:solidFill>
                <a:srgbClr val="000000"/>
              </a:solidFill>
              <a:latin typeface="Arial"/>
            </a:endParaRPr>
          </a:p>
        </p:txBody>
      </p:sp>
      <p:pic>
        <p:nvPicPr>
          <p:cNvPr id="142" name="Imagem 5" descr=""/>
          <p:cNvPicPr/>
          <p:nvPr/>
        </p:nvPicPr>
        <p:blipFill>
          <a:blip r:embed="rId1"/>
          <a:stretch/>
        </p:blipFill>
        <p:spPr>
          <a:xfrm>
            <a:off x="3060360" y="4895640"/>
            <a:ext cx="2518920" cy="176364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42">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filter="fade" transition="in">
                                      <p:cBhvr additive="repl">
                                        <p:cTn id="7" dur="1000"/>
                                        <p:tgtEl>
                                          <p:spTgt spid="141">
                                            <p:txEl>
                                              <p:pRg st="0" end="0"/>
                                            </p:txEl>
                                          </p:spTgt>
                                        </p:tgtEl>
                                      </p:cBhvr>
                                    </p:animEffect>
                                    <p:anim calcmode="lin" valueType="num">
                                      <p:cBhvr additive="repl">
                                        <p:cTn id="8" dur="1000" fill="hold"/>
                                        <p:tgtEl>
                                          <p:spTgt spid="141">
                                            <p:txEl>
                                              <p:pRg st="0" end="0"/>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141">
                                            <p:txEl>
                                              <p:pRg st="0" end="0"/>
                                            </p:txEl>
                                          </p:spTgt>
                                        </p:tgtEl>
                                        <p:attrNameLst>
                                          <p:attrName>ppt_y</p:attrName>
                                        </p:attrNameLst>
                                      </p:cBhvr>
                                      <p:tavLst>
                                        <p:tav tm="0">
                                          <p:val>
                                            <p:strVal val="#ppt_y+.1"/>
                                          </p:val>
                                        </p:tav>
                                        <p:tav tm="100000">
                                          <p:val>
                                            <p:strVal val="#ppt_y"/>
                                          </p:val>
                                        </p:tav>
                                      </p:tavLst>
                                    </p:anim>
                                  </p:childTnLst>
                                </p:cTn>
                              </p:par>
                              <p:par>
                                <p:cTn id="10" nodeType="withEffect" fill="hold" presetClass="entr" presetID="42">
                                  <p:stCondLst>
                                    <p:cond delay="0"/>
                                  </p:stCondLst>
                                  <p:childTnLst>
                                    <p:set>
                                      <p:cBhvr>
                                        <p:cTn id="11" dur="1" fill="hold">
                                          <p:stCondLst>
                                            <p:cond delay="0"/>
                                          </p:stCondLst>
                                        </p:cTn>
                                        <p:tgtEl>
                                          <p:spTgt spid="141">
                                            <p:txEl>
                                              <p:pRg st="2" end="2"/>
                                            </p:txEl>
                                          </p:spTgt>
                                        </p:tgtEl>
                                        <p:attrNameLst>
                                          <p:attrName>style.visibility</p:attrName>
                                        </p:attrNameLst>
                                      </p:cBhvr>
                                      <p:to>
                                        <p:strVal val="visible"/>
                                      </p:to>
                                    </p:set>
                                    <p:animEffect filter="fade" transition="in">
                                      <p:cBhvr additive="repl">
                                        <p:cTn id="12" dur="1000"/>
                                        <p:tgtEl>
                                          <p:spTgt spid="141">
                                            <p:txEl>
                                              <p:pRg st="2" end="2"/>
                                            </p:txEl>
                                          </p:spTgt>
                                        </p:tgtEl>
                                      </p:cBhvr>
                                    </p:animEffect>
                                    <p:anim calcmode="lin" valueType="num">
                                      <p:cBhvr additive="repl">
                                        <p:cTn id="13" dur="1000" fill="hold"/>
                                        <p:tgtEl>
                                          <p:spTgt spid="141">
                                            <p:txEl>
                                              <p:pRg st="2" end="2"/>
                                            </p:txEl>
                                          </p:spTgt>
                                        </p:tgtEl>
                                        <p:attrNameLst>
                                          <p:attrName>ppt_x</p:attrName>
                                        </p:attrNameLst>
                                      </p:cBhvr>
                                      <p:tavLst>
                                        <p:tav tm="0">
                                          <p:val>
                                            <p:strVal val="#ppt_x"/>
                                          </p:val>
                                        </p:tav>
                                        <p:tav tm="100000">
                                          <p:val>
                                            <p:strVal val="#ppt_x"/>
                                          </p:val>
                                        </p:tav>
                                      </p:tavLst>
                                    </p:anim>
                                    <p:anim calcmode="lin" valueType="num">
                                      <p:cBhvr additive="repl">
                                        <p:cTn id="14" dur="1000" fill="hold"/>
                                        <p:tgtEl>
                                          <p:spTgt spid="141">
                                            <p:txEl>
                                              <p:pRg st="2" end="2"/>
                                            </p:txEl>
                                          </p:spTgt>
                                        </p:tgtEl>
                                        <p:attrNameLst>
                                          <p:attrName>ppt_y</p:attrName>
                                        </p:attrNameLst>
                                      </p:cBhvr>
                                      <p:tavLst>
                                        <p:tav tm="0">
                                          <p:val>
                                            <p:strVal val="#ppt_y+.1"/>
                                          </p:val>
                                        </p:tav>
                                        <p:tav tm="100000">
                                          <p:val>
                                            <p:strVal val="#ppt_y"/>
                                          </p:val>
                                        </p:tav>
                                      </p:tavLst>
                                    </p:anim>
                                  </p:childTnLst>
                                </p:cTn>
                              </p:par>
                              <p:par>
                                <p:cTn id="15" nodeType="withEffect" fill="hold" presetClass="entr" presetID="42">
                                  <p:stCondLst>
                                    <p:cond delay="0"/>
                                  </p:stCondLst>
                                  <p:childTnLst>
                                    <p:set>
                                      <p:cBhvr>
                                        <p:cTn id="16" dur="1" fill="hold">
                                          <p:stCondLst>
                                            <p:cond delay="0"/>
                                          </p:stCondLst>
                                        </p:cTn>
                                        <p:tgtEl>
                                          <p:spTgt spid="141">
                                            <p:txEl>
                                              <p:pRg st="3" end="3"/>
                                            </p:txEl>
                                          </p:spTgt>
                                        </p:tgtEl>
                                        <p:attrNameLst>
                                          <p:attrName>style.visibility</p:attrName>
                                        </p:attrNameLst>
                                      </p:cBhvr>
                                      <p:to>
                                        <p:strVal val="visible"/>
                                      </p:to>
                                    </p:set>
                                    <p:animEffect filter="fade" transition="in">
                                      <p:cBhvr additive="repl">
                                        <p:cTn id="17" dur="1000"/>
                                        <p:tgtEl>
                                          <p:spTgt spid="141">
                                            <p:txEl>
                                              <p:pRg st="3" end="3"/>
                                            </p:txEl>
                                          </p:spTgt>
                                        </p:tgtEl>
                                      </p:cBhvr>
                                    </p:animEffect>
                                    <p:anim calcmode="lin" valueType="num">
                                      <p:cBhvr additive="repl">
                                        <p:cTn id="18" dur="1000" fill="hold"/>
                                        <p:tgtEl>
                                          <p:spTgt spid="141">
                                            <p:txEl>
                                              <p:pRg st="3" end="3"/>
                                            </p:txEl>
                                          </p:spTgt>
                                        </p:tgtEl>
                                        <p:attrNameLst>
                                          <p:attrName>ppt_x</p:attrName>
                                        </p:attrNameLst>
                                      </p:cBhvr>
                                      <p:tavLst>
                                        <p:tav tm="0">
                                          <p:val>
                                            <p:strVal val="#ppt_x"/>
                                          </p:val>
                                        </p:tav>
                                        <p:tav tm="100000">
                                          <p:val>
                                            <p:strVal val="#ppt_x"/>
                                          </p:val>
                                        </p:tav>
                                      </p:tavLst>
                                    </p:anim>
                                    <p:anim calcmode="lin" valueType="num">
                                      <p:cBhvr additive="repl">
                                        <p:cTn id="19" dur="1000" fill="hold"/>
                                        <p:tgtEl>
                                          <p:spTgt spid="141">
                                            <p:txEl>
                                              <p:pRg st="3" end="3"/>
                                            </p:txEl>
                                          </p:spTgt>
                                        </p:tgtEl>
                                        <p:attrNameLst>
                                          <p:attrName>ppt_y</p:attrName>
                                        </p:attrNameLst>
                                      </p:cBhvr>
                                      <p:tavLst>
                                        <p:tav tm="0">
                                          <p:val>
                                            <p:strVal val="#ppt_y+.1"/>
                                          </p:val>
                                        </p:tav>
                                        <p:tav tm="100000">
                                          <p:val>
                                            <p:strVal val="#ppt_y"/>
                                          </p:val>
                                        </p:tav>
                                      </p:tavLst>
                                    </p:anim>
                                  </p:childTnLst>
                                </p:cTn>
                              </p:par>
                              <p:par>
                                <p:cTn id="20" nodeType="withEffect" fill="hold" presetClass="entr" presetID="42">
                                  <p:stCondLst>
                                    <p:cond delay="0"/>
                                  </p:stCondLst>
                                  <p:childTnLst>
                                    <p:set>
                                      <p:cBhvr>
                                        <p:cTn id="21" dur="1" fill="hold">
                                          <p:stCondLst>
                                            <p:cond delay="0"/>
                                          </p:stCondLst>
                                        </p:cTn>
                                        <p:tgtEl>
                                          <p:spTgt spid="141">
                                            <p:txEl>
                                              <p:pRg st="4" end="4"/>
                                            </p:txEl>
                                          </p:spTgt>
                                        </p:tgtEl>
                                        <p:attrNameLst>
                                          <p:attrName>style.visibility</p:attrName>
                                        </p:attrNameLst>
                                      </p:cBhvr>
                                      <p:to>
                                        <p:strVal val="visible"/>
                                      </p:to>
                                    </p:set>
                                    <p:animEffect filter="fade" transition="in">
                                      <p:cBhvr additive="repl">
                                        <p:cTn id="22" dur="1000"/>
                                        <p:tgtEl>
                                          <p:spTgt spid="141">
                                            <p:txEl>
                                              <p:pRg st="4" end="4"/>
                                            </p:txEl>
                                          </p:spTgt>
                                        </p:tgtEl>
                                      </p:cBhvr>
                                    </p:animEffect>
                                    <p:anim calcmode="lin" valueType="num">
                                      <p:cBhvr additive="repl">
                                        <p:cTn id="23" dur="1000" fill="hold"/>
                                        <p:tgtEl>
                                          <p:spTgt spid="141">
                                            <p:txEl>
                                              <p:pRg st="4" end="4"/>
                                            </p:txEl>
                                          </p:spTgt>
                                        </p:tgtEl>
                                        <p:attrNameLst>
                                          <p:attrName>ppt_x</p:attrName>
                                        </p:attrNameLst>
                                      </p:cBhvr>
                                      <p:tavLst>
                                        <p:tav tm="0">
                                          <p:val>
                                            <p:strVal val="#ppt_x"/>
                                          </p:val>
                                        </p:tav>
                                        <p:tav tm="100000">
                                          <p:val>
                                            <p:strVal val="#ppt_x"/>
                                          </p:val>
                                        </p:tav>
                                      </p:tavLst>
                                    </p:anim>
                                    <p:anim calcmode="lin" valueType="num">
                                      <p:cBhvr additive="repl">
                                        <p:cTn id="24" dur="1000" fill="hold"/>
                                        <p:tgtEl>
                                          <p:spTgt spid="14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42">
                                  <p:stCondLst>
                                    <p:cond delay="0"/>
                                  </p:stCondLst>
                                  <p:childTnLst>
                                    <p:set>
                                      <p:cBhvr>
                                        <p:cTn id="28" dur="1" fill="hold">
                                          <p:stCondLst>
                                            <p:cond delay="0"/>
                                          </p:stCondLst>
                                        </p:cTn>
                                        <p:tgtEl>
                                          <p:spTgt spid="141">
                                            <p:txEl>
                                              <p:pRg st="7" end="7"/>
                                            </p:txEl>
                                          </p:spTgt>
                                        </p:tgtEl>
                                        <p:attrNameLst>
                                          <p:attrName>style.visibility</p:attrName>
                                        </p:attrNameLst>
                                      </p:cBhvr>
                                      <p:to>
                                        <p:strVal val="visible"/>
                                      </p:to>
                                    </p:set>
                                    <p:animEffect filter="fade" transition="in">
                                      <p:cBhvr additive="repl">
                                        <p:cTn id="29" dur="1000"/>
                                        <p:tgtEl>
                                          <p:spTgt spid="141">
                                            <p:txEl>
                                              <p:pRg st="7" end="7"/>
                                            </p:txEl>
                                          </p:spTgt>
                                        </p:tgtEl>
                                      </p:cBhvr>
                                    </p:animEffect>
                                    <p:anim calcmode="lin" valueType="num">
                                      <p:cBhvr additive="repl">
                                        <p:cTn id="30" dur="1000" fill="hold"/>
                                        <p:tgtEl>
                                          <p:spTgt spid="141">
                                            <p:txEl>
                                              <p:pRg st="7" end="7"/>
                                            </p:txEl>
                                          </p:spTgt>
                                        </p:tgtEl>
                                        <p:attrNameLst>
                                          <p:attrName>ppt_x</p:attrName>
                                        </p:attrNameLst>
                                      </p:cBhvr>
                                      <p:tavLst>
                                        <p:tav tm="0">
                                          <p:val>
                                            <p:strVal val="#ppt_x"/>
                                          </p:val>
                                        </p:tav>
                                        <p:tav tm="100000">
                                          <p:val>
                                            <p:strVal val="#ppt_x"/>
                                          </p:val>
                                        </p:tav>
                                      </p:tavLst>
                                    </p:anim>
                                    <p:anim calcmode="lin" valueType="num">
                                      <p:cBhvr additive="repl">
                                        <p:cTn id="31" dur="1000" fill="hold"/>
                                        <p:tgtEl>
                                          <p:spTgt spid="14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p:nvPr>
        </p:nvSpPr>
        <p:spPr>
          <a:xfrm>
            <a:off x="455760" y="1341360"/>
            <a:ext cx="8228520" cy="5039280"/>
          </a:xfrm>
          <a:prstGeom prst="rect">
            <a:avLst/>
          </a:prstGeom>
          <a:noFill/>
          <a:ln w="0">
            <a:noFill/>
          </a:ln>
        </p:spPr>
        <p:txBody>
          <a:bodyPr anchor="t">
            <a:noAutofit/>
          </a:bodyPr>
          <a:p>
            <a:pPr indent="0" algn="just">
              <a:lnSpc>
                <a:spcPct val="100000"/>
              </a:lnSpc>
              <a:spcBef>
                <a:spcPts val="479"/>
              </a:spcBef>
              <a:buNone/>
              <a:tabLst>
                <a:tab algn="l" pos="0"/>
              </a:tabLst>
            </a:pPr>
            <a:r>
              <a:rPr b="1" lang="pt-BR" sz="2400" spc="-1" strike="noStrike">
                <a:solidFill>
                  <a:schemeClr val="dk1"/>
                </a:solidFill>
                <a:latin typeface="Calibri"/>
              </a:rPr>
              <a:t>I - violência física:</a:t>
            </a:r>
            <a:endParaRPr b="0" lang="pt-BR" sz="2400" spc="-1" strike="noStrike">
              <a:solidFill>
                <a:srgbClr val="000000"/>
              </a:solidFill>
              <a:latin typeface="Arial"/>
            </a:endParaRPr>
          </a:p>
          <a:p>
            <a:pPr indent="0" algn="just">
              <a:lnSpc>
                <a:spcPct val="100000"/>
              </a:lnSpc>
              <a:spcBef>
                <a:spcPts val="479"/>
              </a:spcBef>
              <a:buNone/>
              <a:tabLst>
                <a:tab algn="l" pos="0"/>
              </a:tabLst>
            </a:pPr>
            <a:r>
              <a:rPr b="1" lang="pt-BR" sz="2400" spc="-1" strike="noStrike">
                <a:solidFill>
                  <a:schemeClr val="dk1"/>
                </a:solidFill>
                <a:latin typeface="Calibri"/>
              </a:rPr>
              <a:t> </a:t>
            </a:r>
            <a:r>
              <a:rPr b="0" lang="pt-BR" sz="2400" spc="-1" strike="noStrike">
                <a:solidFill>
                  <a:schemeClr val="dk1"/>
                </a:solidFill>
                <a:latin typeface="Calibri"/>
              </a:rPr>
              <a:t>entendida como a ação infligida à criança ou ao adolescente que ofenda sua integridade ou saúde corporal ou que lhe cause sofrimento físico;</a:t>
            </a:r>
            <a:endParaRPr b="0" lang="pt-BR" sz="2400" spc="-1" strike="noStrike">
              <a:solidFill>
                <a:srgbClr val="000000"/>
              </a:solidFill>
              <a:latin typeface="Arial"/>
            </a:endParaRPr>
          </a:p>
          <a:p>
            <a:pPr indent="0" algn="just">
              <a:lnSpc>
                <a:spcPct val="100000"/>
              </a:lnSpc>
              <a:spcBef>
                <a:spcPts val="479"/>
              </a:spcBef>
              <a:buNone/>
              <a:tabLst>
                <a:tab algn="l" pos="0"/>
              </a:tabLst>
            </a:pPr>
            <a:endParaRPr b="0" lang="pt-BR" sz="2400" spc="-1" strike="noStrike">
              <a:solidFill>
                <a:srgbClr val="000000"/>
              </a:solidFill>
              <a:latin typeface="Arial"/>
            </a:endParaRPr>
          </a:p>
          <a:p>
            <a:pPr indent="0" algn="just">
              <a:lnSpc>
                <a:spcPct val="100000"/>
              </a:lnSpc>
              <a:spcBef>
                <a:spcPts val="479"/>
              </a:spcBef>
              <a:buNone/>
              <a:tabLst>
                <a:tab algn="l" pos="0"/>
              </a:tabLst>
            </a:pPr>
            <a:r>
              <a:rPr b="1" lang="pt-BR" sz="2400" spc="-1" strike="noStrike">
                <a:solidFill>
                  <a:schemeClr val="dk1"/>
                </a:solidFill>
                <a:latin typeface="Calibri"/>
              </a:rPr>
              <a:t>II - violência psicológica:</a:t>
            </a:r>
            <a:endParaRPr b="0" lang="pt-BR" sz="2400" spc="-1" strike="noStrike">
              <a:solidFill>
                <a:srgbClr val="000000"/>
              </a:solidFill>
              <a:latin typeface="Arial"/>
            </a:endParaRPr>
          </a:p>
          <a:p>
            <a:pPr indent="0" algn="just">
              <a:lnSpc>
                <a:spcPct val="100000"/>
              </a:lnSpc>
              <a:spcBef>
                <a:spcPts val="479"/>
              </a:spcBef>
              <a:buNone/>
              <a:tabLst>
                <a:tab algn="l" pos="0"/>
              </a:tabLst>
            </a:pPr>
            <a:r>
              <a:rPr b="0" lang="pt-BR" sz="2400" spc="-1" strike="noStrike">
                <a:solidFill>
                  <a:schemeClr val="dk1"/>
                </a:solidFill>
                <a:latin typeface="Calibri"/>
              </a:rPr>
              <a:t>a) qualquer conduta de discriminação, depreciação ou desrespeito em relação à criança ou ao adolescente </a:t>
            </a:r>
            <a:r>
              <a:rPr b="0" lang="pt-BR" sz="2400" spc="-1" strike="noStrike" u="sng">
                <a:solidFill>
                  <a:schemeClr val="dk1"/>
                </a:solidFill>
                <a:uFillTx/>
                <a:latin typeface="Calibri"/>
              </a:rPr>
              <a:t>mediante ameaça, constrangimento, humilhação, manipulação, isolamento, agressão verbal e xingamento, ridicularização, indiferença, exploração ou intimidação sistemática (bullying) que possa comprometer seu desenvolvimento psíquico ou emocional;</a:t>
            </a:r>
            <a:endParaRPr b="0" lang="pt-BR"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4680"/>
            <a:ext cx="8228520" cy="1141920"/>
          </a:xfrm>
          <a:prstGeom prst="rect">
            <a:avLst/>
          </a:prstGeom>
          <a:noFill/>
          <a:ln w="0">
            <a:noFill/>
          </a:ln>
        </p:spPr>
        <p:txBody>
          <a:bodyPr anchor="ctr">
            <a:noAutofit/>
          </a:bodyPr>
          <a:p>
            <a:pPr indent="0" algn="ctr">
              <a:buNone/>
            </a:pPr>
            <a:endParaRPr b="0" lang="pt-BR" sz="1800" spc="-1" strike="noStrike">
              <a:solidFill>
                <a:srgbClr val="000000"/>
              </a:solidFill>
              <a:latin typeface="Arial"/>
            </a:endParaRPr>
          </a:p>
        </p:txBody>
      </p:sp>
      <p:sp>
        <p:nvSpPr>
          <p:cNvPr id="145" name="PlaceHolder 2"/>
          <p:cNvSpPr>
            <a:spLocks noGrp="1"/>
          </p:cNvSpPr>
          <p:nvPr>
            <p:ph/>
          </p:nvPr>
        </p:nvSpPr>
        <p:spPr>
          <a:xfrm>
            <a:off x="457200" y="1600200"/>
            <a:ext cx="8228520" cy="4524840"/>
          </a:xfrm>
          <a:prstGeom prst="rect">
            <a:avLst/>
          </a:prstGeom>
          <a:noFill/>
          <a:ln w="0">
            <a:noFill/>
          </a:ln>
        </p:spPr>
        <p:txBody>
          <a:bodyPr anchor="t">
            <a:normAutofit fontScale="73000"/>
          </a:bodyPr>
          <a:p>
            <a:pPr indent="0" algn="just">
              <a:lnSpc>
                <a:spcPct val="100000"/>
              </a:lnSpc>
              <a:spcBef>
                <a:spcPts val="641"/>
              </a:spcBef>
              <a:buNone/>
              <a:tabLst>
                <a:tab algn="l" pos="0"/>
              </a:tabLst>
            </a:pPr>
            <a:r>
              <a:rPr b="0" lang="pt-BR" sz="3200" spc="-1" strike="noStrike">
                <a:solidFill>
                  <a:schemeClr val="dk1"/>
                </a:solidFill>
                <a:latin typeface="Calibri"/>
              </a:rPr>
              <a:t>b) o ato de </a:t>
            </a:r>
            <a:r>
              <a:rPr b="1" lang="pt-BR" sz="3200" spc="-1" strike="noStrike">
                <a:solidFill>
                  <a:schemeClr val="dk1"/>
                </a:solidFill>
                <a:latin typeface="Calibri"/>
              </a:rPr>
              <a:t>alienação parental</a:t>
            </a:r>
            <a:r>
              <a:rPr b="0" lang="pt-BR" sz="3200" spc="-1" strike="noStrike">
                <a:solidFill>
                  <a:schemeClr val="dk1"/>
                </a:solidFill>
                <a:latin typeface="Calibri"/>
              </a:rPr>
              <a:t>, assim entendido como a interferência na </a:t>
            </a:r>
            <a:r>
              <a:rPr b="1" lang="pt-BR" sz="3200" spc="-1" strike="noStrike">
                <a:solidFill>
                  <a:schemeClr val="dk1"/>
                </a:solidFill>
                <a:latin typeface="Calibri"/>
              </a:rPr>
              <a:t>formação psicológica da criança ou do adolescente, </a:t>
            </a:r>
            <a:r>
              <a:rPr b="0" lang="pt-BR" sz="3200" spc="-1" strike="noStrike">
                <a:solidFill>
                  <a:schemeClr val="dk1"/>
                </a:solidFill>
                <a:latin typeface="Calibri"/>
              </a:rPr>
              <a:t>promovida ou induzida por um dos genitores, pelos avós ou por quem os tenha sob sua autoridade, guarda ou vigilância, que leve ao repúdio de genitor ou que cause prejuízo ao estabelecimento ou à manutenção de vínculo com este;</a:t>
            </a:r>
            <a:endParaRPr b="0" lang="pt-BR" sz="3200" spc="-1" strike="noStrike">
              <a:solidFill>
                <a:srgbClr val="000000"/>
              </a:solidFill>
              <a:latin typeface="Arial"/>
            </a:endParaRPr>
          </a:p>
          <a:p>
            <a:pPr indent="0" algn="just">
              <a:lnSpc>
                <a:spcPct val="100000"/>
              </a:lnSpc>
              <a:spcBef>
                <a:spcPts val="641"/>
              </a:spcBef>
              <a:buNone/>
              <a:tabLst>
                <a:tab algn="l" pos="0"/>
              </a:tabLst>
            </a:pPr>
            <a:endParaRPr b="0" lang="pt-BR" sz="3200" spc="-1" strike="noStrike">
              <a:solidFill>
                <a:srgbClr val="000000"/>
              </a:solidFill>
              <a:latin typeface="Arial"/>
            </a:endParaRPr>
          </a:p>
          <a:p>
            <a:pPr indent="0" algn="just">
              <a:lnSpc>
                <a:spcPct val="100000"/>
              </a:lnSpc>
              <a:spcBef>
                <a:spcPts val="641"/>
              </a:spcBef>
              <a:buNone/>
              <a:tabLst>
                <a:tab algn="l" pos="0"/>
              </a:tabLst>
            </a:pPr>
            <a:r>
              <a:rPr b="0" lang="pt-BR" sz="3200" spc="-1" strike="noStrike">
                <a:solidFill>
                  <a:schemeClr val="dk1"/>
                </a:solidFill>
                <a:latin typeface="Calibri"/>
              </a:rPr>
              <a:t>c) qualquer conduta que exponha a criança ou o adolescente, direta ou indiretamente</a:t>
            </a:r>
            <a:r>
              <a:rPr b="1" lang="pt-BR" sz="3200" spc="-1" strike="noStrike">
                <a:solidFill>
                  <a:schemeClr val="dk1"/>
                </a:solidFill>
                <a:latin typeface="Calibri"/>
              </a:rPr>
              <a:t>, a crime violento contra membro de sua família ou de sua rede de apoio, independentemente do ambiente em que cometido, particularmente quando isto a torna testemunha;</a:t>
            </a:r>
            <a:endParaRPr b="0" lang="pt-BR" sz="3200" spc="-1" strike="noStrike">
              <a:solidFill>
                <a:srgbClr val="000000"/>
              </a:solidFill>
              <a:latin typeface="Arial"/>
            </a:endParaRPr>
          </a:p>
          <a:p>
            <a:pPr indent="0">
              <a:lnSpc>
                <a:spcPct val="100000"/>
              </a:lnSpc>
              <a:spcBef>
                <a:spcPts val="641"/>
              </a:spcBef>
              <a:buNone/>
              <a:tabLst>
                <a:tab algn="l" pos="0"/>
              </a:tabLst>
            </a:pPr>
            <a:endParaRPr b="0" lang="pt-BR"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1412</TotalTime>
  <Application>LibreOffice/7.5.9.2$Windows_X86_64 LibreOffice_project/cdeefe45c17511d326101eed8008ac4092f278a9</Application>
  <AppVersion>15.0000</AppVersion>
  <Words>2883</Words>
  <Paragraphs>230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2019-03-14T20:57:51Z</dcterms:created>
  <dc:creator>Fernanda</dc:creator>
  <dc:description/>
  <dc:language>pt-BR</dc:language>
  <cp:lastModifiedBy/>
  <dcterms:modified xsi:type="dcterms:W3CDTF">2025-05-08T14:49:54Z</dcterms:modified>
  <cp:revision>110</cp:revision>
  <dc:subject/>
  <dc:title>Workshop  Escuta Especializada de Crianças e adolescentes vítimas de violência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4</vt:i4>
  </property>
  <property fmtid="{D5CDD505-2E9C-101B-9397-08002B2CF9AE}" pid="3" name="PresentationFormat">
    <vt:lpwstr>Apresentação na tela (4:3)</vt:lpwstr>
  </property>
  <property fmtid="{D5CDD505-2E9C-101B-9397-08002B2CF9AE}" pid="4" name="Slides">
    <vt:i4>39</vt:i4>
  </property>
</Properties>
</file>